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26"/>
  </p:notesMasterIdLst>
  <p:sldIdLst>
    <p:sldId id="1730" r:id="rId3"/>
    <p:sldId id="268" r:id="rId4"/>
    <p:sldId id="263" r:id="rId5"/>
    <p:sldId id="1739" r:id="rId6"/>
    <p:sldId id="1768" r:id="rId7"/>
    <p:sldId id="1770" r:id="rId8"/>
    <p:sldId id="264" r:id="rId9"/>
    <p:sldId id="1740" r:id="rId10"/>
    <p:sldId id="271" r:id="rId11"/>
    <p:sldId id="1772" r:id="rId12"/>
    <p:sldId id="1773" r:id="rId13"/>
    <p:sldId id="265" r:id="rId14"/>
    <p:sldId id="274" r:id="rId15"/>
    <p:sldId id="1776" r:id="rId16"/>
    <p:sldId id="266" r:id="rId17"/>
    <p:sldId id="280" r:id="rId18"/>
    <p:sldId id="1779" r:id="rId19"/>
    <p:sldId id="1780" r:id="rId20"/>
    <p:sldId id="1781" r:id="rId21"/>
    <p:sldId id="1782" r:id="rId22"/>
    <p:sldId id="267" r:id="rId23"/>
    <p:sldId id="285" r:id="rId24"/>
    <p:sldId id="269"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8">
          <p15:clr>
            <a:srgbClr val="A4A3A4"/>
          </p15:clr>
        </p15:guide>
        <p15:guide id="2" pos="3843">
          <p15:clr>
            <a:srgbClr val="A4A3A4"/>
          </p15:clr>
        </p15:guide>
        <p15:guide id="3" pos="440">
          <p15:clr>
            <a:srgbClr val="A4A3A4"/>
          </p15:clr>
        </p15:guide>
        <p15:guide id="4" pos="7210">
          <p15:clr>
            <a:srgbClr val="A4A3A4"/>
          </p15:clr>
        </p15:guide>
        <p15:guide id="5" orient="horz" pos="627">
          <p15:clr>
            <a:srgbClr val="A4A3A4"/>
          </p15:clr>
        </p15:guide>
        <p15:guide id="6" orient="horz" pos="3936">
          <p15:clr>
            <a:srgbClr val="A4A3A4"/>
          </p15:clr>
        </p15:guide>
        <p15:guide id="7" orient="horz" pos="3894">
          <p15:clr>
            <a:srgbClr val="A4A3A4"/>
          </p15:clr>
        </p15:guide>
        <p15:guide id="8" orient="horz" pos="4256">
          <p15:clr>
            <a:srgbClr val="A4A3A4"/>
          </p15:clr>
        </p15:guide>
        <p15:guide id="9" pos="7345">
          <p15:clr>
            <a:srgbClr val="A4A3A4"/>
          </p15:clr>
        </p15:guide>
        <p15:guide id="10" pos="710">
          <p15:clr>
            <a:srgbClr val="A4A3A4"/>
          </p15:clr>
        </p15:guide>
        <p15:guide id="11" pos="69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琦 陈" initials="琦"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458C"/>
    <a:srgbClr val="ED5A65"/>
    <a:srgbClr val="E6E6E6"/>
    <a:srgbClr val="F49AA0"/>
    <a:srgbClr val="BFFAFD"/>
    <a:srgbClr val="819AD9"/>
    <a:srgbClr val="7590D5"/>
    <a:srgbClr val="5B7CCD"/>
    <a:srgbClr val="3B62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3915" autoAdjust="0"/>
  </p:normalViewPr>
  <p:slideViewPr>
    <p:cSldViewPr snapToGrid="0" showGuides="1">
      <p:cViewPr varScale="1">
        <p:scale>
          <a:sx n="90" d="100"/>
          <a:sy n="90" d="100"/>
        </p:scale>
        <p:origin x="87" y="75"/>
      </p:cViewPr>
      <p:guideLst>
        <p:guide orient="horz" pos="2248"/>
        <p:guide pos="3843"/>
        <p:guide pos="440"/>
        <p:guide pos="7210"/>
        <p:guide orient="horz" pos="627"/>
        <p:guide orient="horz" pos="3936"/>
        <p:guide orient="horz" pos="3894"/>
        <p:guide orient="horz" pos="4256"/>
        <p:guide pos="7345"/>
        <p:guide pos="710"/>
        <p:guide pos="699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E2717-F34B-4A63-8DA6-DF43AD46F0E6}" type="datetimeFigureOut">
              <a:rPr lang="zh-CN" altLang="en-US" smtClean="0"/>
              <a:t>2023/1/1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66EBC-F15E-4E3A-8BCF-C04D4C8045E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46" name="图片 45" descr="图片包含 树, 户外, 天空, 雪花&#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2970" b="12657"/>
          <a:stretch>
            <a:fillRect/>
          </a:stretch>
        </p:blipFill>
        <p:spPr>
          <a:xfrm>
            <a:off x="0" y="0"/>
            <a:ext cx="12192000" cy="6858000"/>
          </a:xfrm>
          <a:prstGeom prst="rect">
            <a:avLst/>
          </a:prstGeom>
        </p:spPr>
      </p:pic>
      <p:sp>
        <p:nvSpPr>
          <p:cNvPr id="47" name="矩形 46"/>
          <p:cNvSpPr/>
          <p:nvPr userDrawn="1"/>
        </p:nvSpPr>
        <p:spPr>
          <a:xfrm>
            <a:off x="-1" y="-6546"/>
            <a:ext cx="12192000" cy="6864546"/>
          </a:xfrm>
          <a:prstGeom prst="rect">
            <a:avLst/>
          </a:prstGeom>
          <a:gradFill flip="none" rotWithShape="1">
            <a:gsLst>
              <a:gs pos="80000">
                <a:srgbClr val="FFFFFF">
                  <a:alpha val="94000"/>
                </a:srgbClr>
              </a:gs>
              <a:gs pos="60000">
                <a:srgbClr val="FFFFFF">
                  <a:alpha val="91000"/>
                </a:srgbClr>
              </a:gs>
              <a:gs pos="40000">
                <a:srgbClr val="FFFFFF">
                  <a:alpha val="81000"/>
                </a:srgbClr>
              </a:gs>
              <a:gs pos="20000">
                <a:srgbClr val="FFFFFF">
                  <a:alpha val="71000"/>
                </a:srgbClr>
              </a:gs>
              <a:gs pos="0">
                <a:schemeClr val="bg1">
                  <a:lumMod val="91000"/>
                  <a:lumOff val="9000"/>
                  <a:alpha val="41000"/>
                </a:schemeClr>
              </a:gs>
              <a:gs pos="100000">
                <a:schemeClr val="bg1">
                  <a:lumMod val="91000"/>
                  <a:lumOff val="9000"/>
                  <a:alpha val="97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8" name="íśļîde"/>
          <p:cNvSpPr/>
          <p:nvPr userDrawn="1"/>
        </p:nvSpPr>
        <p:spPr bwMode="auto">
          <a:xfrm>
            <a:off x="-2881763" y="-11117306"/>
            <a:ext cx="17963012" cy="17975306"/>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chemeClr val="bg1">
              <a:alpha val="4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4" name="标题 23"/>
          <p:cNvSpPr>
            <a:spLocks noGrp="1"/>
          </p:cNvSpPr>
          <p:nvPr>
            <p:ph type="title" hasCustomPrompt="1"/>
          </p:nvPr>
        </p:nvSpPr>
        <p:spPr>
          <a:xfrm>
            <a:off x="1684315" y="2730016"/>
            <a:ext cx="8815648" cy="1006429"/>
          </a:xfrm>
          <a:noFill/>
        </p:spPr>
        <p:txBody>
          <a:bodyPr wrap="square" rtlCol="0">
            <a:spAutoFit/>
          </a:bodyPr>
          <a:lstStyle>
            <a:lvl1pPr algn="ctr">
              <a:defRPr lang="zh-CN" altLang="en-US" sz="6600">
                <a:solidFill>
                  <a:schemeClr val="accent1">
                    <a:lumMod val="90000"/>
                    <a:lumOff val="10000"/>
                  </a:schemeClr>
                </a:solidFill>
                <a:latin typeface="思源宋体 CN Heavy" panose="02020900000000000000" pitchFamily="18" charset="-122"/>
                <a:ea typeface="思源宋体 CN Heavy" panose="02020900000000000000" pitchFamily="18" charset="-122"/>
                <a:cs typeface="+mn-cs"/>
              </a:defRPr>
            </a:lvl1pPr>
          </a:lstStyle>
          <a:p>
            <a:pPr marL="0" lvl="0" algn="ctr"/>
            <a:r>
              <a:rPr lang="zh-CN" altLang="en-US" dirty="0"/>
              <a:t>东北大学印象东大模板</a:t>
            </a:r>
          </a:p>
        </p:txBody>
      </p:sp>
      <p:sp>
        <p:nvSpPr>
          <p:cNvPr id="26" name="文本占位符 25"/>
          <p:cNvSpPr>
            <a:spLocks noGrp="1"/>
          </p:cNvSpPr>
          <p:nvPr>
            <p:ph type="body" sz="quarter" idx="10" hasCustomPrompt="1"/>
          </p:nvPr>
        </p:nvSpPr>
        <p:spPr>
          <a:xfrm>
            <a:off x="4820785" y="4306661"/>
            <a:ext cx="2557916" cy="423321"/>
          </a:xfrm>
          <a:noFill/>
        </p:spPr>
        <p:txBody>
          <a:bodyPr wrap="square" rtlCol="0">
            <a:spAutoFit/>
          </a:bodyPr>
          <a:lstStyle>
            <a:lvl1pPr marL="0" indent="0" algn="ctr">
              <a:lnSpc>
                <a:spcPct val="100000"/>
              </a:lnSpc>
              <a:buFont typeface="Arial" panose="020B0604020202020204" pitchFamily="34" charset="0"/>
              <a:buNone/>
              <a:defRPr lang="zh-CN" altLang="en-US" sz="1600" smtClean="0">
                <a:solidFill>
                  <a:schemeClr val="accent1">
                    <a:lumMod val="90000"/>
                    <a:lumOff val="10000"/>
                  </a:schemeClr>
                </a:solidFill>
                <a:latin typeface="思源黑体 CN Light" panose="020B0300000000000000" pitchFamily="34" charset="-122"/>
                <a:ea typeface="思源黑体 CN Light" panose="020B0300000000000000"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lnSpc>
                <a:spcPct val="150000"/>
              </a:lnSpc>
            </a:pPr>
            <a:r>
              <a:rPr lang="zh-CN" altLang="en-US" dirty="0"/>
              <a:t>这里输入汇报人和日期</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多图排版2">
    <p:spTree>
      <p:nvGrpSpPr>
        <p:cNvPr id="1" name=""/>
        <p:cNvGrpSpPr/>
        <p:nvPr/>
      </p:nvGrpSpPr>
      <p:grpSpPr>
        <a:xfrm>
          <a:off x="0" y="0"/>
          <a:ext cx="0" cy="0"/>
          <a:chOff x="0" y="0"/>
          <a:chExt cx="0" cy="0"/>
        </a:xfrm>
      </p:grpSpPr>
      <p:pic>
        <p:nvPicPr>
          <p:cNvPr id="9" name="图片 8"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10" name="矩形 9"/>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图片占位符 11"/>
          <p:cNvSpPr>
            <a:spLocks noGrp="1"/>
          </p:cNvSpPr>
          <p:nvPr>
            <p:ph type="pic" sz="quarter" idx="10" hasCustomPrompt="1"/>
          </p:nvPr>
        </p:nvSpPr>
        <p:spPr>
          <a:xfrm>
            <a:off x="606492" y="1371600"/>
            <a:ext cx="2282758" cy="2641600"/>
          </a:xfrm>
        </p:spPr>
        <p:txBody>
          <a:bodyPr/>
          <a:lstStyle>
            <a:lvl1pPr marL="0" indent="0" algn="ctr">
              <a:buNone/>
              <a:defRPr/>
            </a:lvl1pPr>
          </a:lstStyle>
          <a:p>
            <a:r>
              <a:rPr lang="zh-CN" altLang="en-US" dirty="0"/>
              <a:t>点击图标插入你的图片</a:t>
            </a:r>
          </a:p>
        </p:txBody>
      </p:sp>
      <p:sp>
        <p:nvSpPr>
          <p:cNvPr id="16" name="图片占位符 11"/>
          <p:cNvSpPr>
            <a:spLocks noGrp="1"/>
          </p:cNvSpPr>
          <p:nvPr>
            <p:ph type="pic" sz="quarter" idx="11" hasCustomPrompt="1"/>
          </p:nvPr>
        </p:nvSpPr>
        <p:spPr>
          <a:xfrm>
            <a:off x="3469039" y="1371600"/>
            <a:ext cx="2282758" cy="2641600"/>
          </a:xfrm>
        </p:spPr>
        <p:txBody>
          <a:bodyPr/>
          <a:lstStyle>
            <a:lvl1pPr marL="0" indent="0" algn="ctr">
              <a:buNone/>
              <a:defRPr/>
            </a:lvl1pPr>
          </a:lstStyle>
          <a:p>
            <a:r>
              <a:rPr lang="zh-CN" altLang="en-US" dirty="0"/>
              <a:t>点击图标插入你的图片</a:t>
            </a:r>
          </a:p>
        </p:txBody>
      </p:sp>
      <p:sp>
        <p:nvSpPr>
          <p:cNvPr id="20" name="图片占位符 11"/>
          <p:cNvSpPr>
            <a:spLocks noGrp="1"/>
          </p:cNvSpPr>
          <p:nvPr>
            <p:ph type="pic" sz="quarter" idx="12" hasCustomPrompt="1"/>
          </p:nvPr>
        </p:nvSpPr>
        <p:spPr>
          <a:xfrm>
            <a:off x="6331586" y="1371600"/>
            <a:ext cx="2282758" cy="2641600"/>
          </a:xfrm>
        </p:spPr>
        <p:txBody>
          <a:bodyPr/>
          <a:lstStyle>
            <a:lvl1pPr marL="0" indent="0" algn="ctr">
              <a:buNone/>
              <a:defRPr/>
            </a:lvl1pPr>
          </a:lstStyle>
          <a:p>
            <a:r>
              <a:rPr lang="zh-CN" altLang="en-US" dirty="0"/>
              <a:t>点击图标插入你的图片</a:t>
            </a:r>
          </a:p>
        </p:txBody>
      </p:sp>
      <p:sp>
        <p:nvSpPr>
          <p:cNvPr id="24" name="图片占位符 11"/>
          <p:cNvSpPr>
            <a:spLocks noGrp="1"/>
          </p:cNvSpPr>
          <p:nvPr>
            <p:ph type="pic" sz="quarter" idx="13" hasCustomPrompt="1"/>
          </p:nvPr>
        </p:nvSpPr>
        <p:spPr>
          <a:xfrm>
            <a:off x="9194134" y="1371600"/>
            <a:ext cx="2282758" cy="2641600"/>
          </a:xfrm>
        </p:spPr>
        <p:txBody>
          <a:bodyPr/>
          <a:lstStyle>
            <a:lvl1pPr marL="0" indent="0" algn="ctr">
              <a:buNone/>
              <a:defRPr/>
            </a:lvl1pPr>
          </a:lstStyle>
          <a:p>
            <a:r>
              <a:rPr lang="zh-CN" altLang="en-US" dirty="0"/>
              <a:t>点击图标插入你的图片</a:t>
            </a:r>
          </a:p>
        </p:txBody>
      </p:sp>
      <p:sp>
        <p:nvSpPr>
          <p:cNvPr id="35" name="标题 28"/>
          <p:cNvSpPr txBox="1"/>
          <p:nvPr userDrawn="1"/>
        </p:nvSpPr>
        <p:spPr>
          <a:xfrm>
            <a:off x="3478028"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dirty="0"/>
              <a:t>图片标题在这里</a:t>
            </a:r>
          </a:p>
        </p:txBody>
      </p:sp>
      <p:sp>
        <p:nvSpPr>
          <p:cNvPr id="36" name="标题 28"/>
          <p:cNvSpPr txBox="1"/>
          <p:nvPr userDrawn="1"/>
        </p:nvSpPr>
        <p:spPr>
          <a:xfrm>
            <a:off x="6336080"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a:t>图片标题在这里</a:t>
            </a:r>
            <a:endParaRPr lang="zh-CN" altLang="en-US" dirty="0"/>
          </a:p>
        </p:txBody>
      </p:sp>
      <p:sp>
        <p:nvSpPr>
          <p:cNvPr id="37" name="标题 28"/>
          <p:cNvSpPr txBox="1"/>
          <p:nvPr userDrawn="1"/>
        </p:nvSpPr>
        <p:spPr>
          <a:xfrm>
            <a:off x="9203123" y="4341575"/>
            <a:ext cx="2273769" cy="6093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zh-CN" altLang="en-US"/>
              <a:t>图片标题在这里</a:t>
            </a:r>
            <a:endParaRPr lang="zh-CN" altLang="en-US" dirty="0"/>
          </a:p>
        </p:txBody>
      </p:sp>
      <p:grpSp>
        <p:nvGrpSpPr>
          <p:cNvPr id="11" name="组合 10"/>
          <p:cNvGrpSpPr/>
          <p:nvPr userDrawn="1"/>
        </p:nvGrpSpPr>
        <p:grpSpPr>
          <a:xfrm>
            <a:off x="554922" y="6323477"/>
            <a:ext cx="764364" cy="255126"/>
            <a:chOff x="3060851" y="2479334"/>
            <a:chExt cx="5672678" cy="1893404"/>
          </a:xfrm>
          <a:solidFill>
            <a:srgbClr val="2A458C">
              <a:alpha val="84000"/>
            </a:srgbClr>
          </a:solidFill>
        </p:grpSpPr>
        <p:sp>
          <p:nvSpPr>
            <p:cNvPr id="13"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4" name="组合 13"/>
            <p:cNvGrpSpPr/>
            <p:nvPr/>
          </p:nvGrpSpPr>
          <p:grpSpPr>
            <a:xfrm>
              <a:off x="5248989" y="2594027"/>
              <a:ext cx="3484540" cy="1664018"/>
              <a:chOff x="5426789" y="2479334"/>
              <a:chExt cx="3484540" cy="1664018"/>
            </a:xfrm>
            <a:grpFill/>
          </p:grpSpPr>
          <p:grpSp>
            <p:nvGrpSpPr>
              <p:cNvPr id="15" name="iṩḻíḍé"/>
              <p:cNvGrpSpPr/>
              <p:nvPr/>
            </p:nvGrpSpPr>
            <p:grpSpPr>
              <a:xfrm>
                <a:off x="5547045" y="2479334"/>
                <a:ext cx="3244028" cy="1278508"/>
                <a:chOff x="5043488" y="2205038"/>
                <a:chExt cx="4475163" cy="1763713"/>
              </a:xfrm>
              <a:grpFill/>
            </p:grpSpPr>
            <p:sp>
              <p:nvSpPr>
                <p:cNvPr id="18"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1"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2"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7"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23" name="直接连接符 22"/>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9" name="文本占位符 45"/>
          <p:cNvSpPr>
            <a:spLocks noGrp="1"/>
          </p:cNvSpPr>
          <p:nvPr>
            <p:ph type="body" sz="quarter" idx="15"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30" name="直角三角形 29"/>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3" name="文本占位符 43"/>
          <p:cNvSpPr>
            <a:spLocks noGrp="1"/>
          </p:cNvSpPr>
          <p:nvPr>
            <p:ph type="body" sz="quarter" idx="16"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多图排版4">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图片占位符 14"/>
          <p:cNvSpPr>
            <a:spLocks noGrp="1"/>
          </p:cNvSpPr>
          <p:nvPr>
            <p:ph type="pic" sz="quarter" idx="10"/>
          </p:nvPr>
        </p:nvSpPr>
        <p:spPr>
          <a:xfrm>
            <a:off x="1224392"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6" name="图片占位符 15"/>
          <p:cNvSpPr>
            <a:spLocks noGrp="1"/>
          </p:cNvSpPr>
          <p:nvPr>
            <p:ph type="pic" sz="quarter" idx="11"/>
          </p:nvPr>
        </p:nvSpPr>
        <p:spPr>
          <a:xfrm>
            <a:off x="3951216"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7" name="图片占位符 16"/>
          <p:cNvSpPr>
            <a:spLocks noGrp="1"/>
          </p:cNvSpPr>
          <p:nvPr>
            <p:ph type="pic" sz="quarter" idx="12"/>
          </p:nvPr>
        </p:nvSpPr>
        <p:spPr>
          <a:xfrm>
            <a:off x="6678040"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sp>
        <p:nvSpPr>
          <p:cNvPr id="18" name="图片占位符 17"/>
          <p:cNvSpPr>
            <a:spLocks noGrp="1"/>
          </p:cNvSpPr>
          <p:nvPr>
            <p:ph type="pic" sz="quarter" idx="13"/>
          </p:nvPr>
        </p:nvSpPr>
        <p:spPr>
          <a:xfrm>
            <a:off x="9398432" y="2434358"/>
            <a:ext cx="1590284" cy="1844729"/>
          </a:xfrm>
          <a:custGeom>
            <a:avLst/>
            <a:gdLst>
              <a:gd name="connsiteX0" fmla="*/ 795142 w 1590284"/>
              <a:gd name="connsiteY0" fmla="*/ 0 h 1844729"/>
              <a:gd name="connsiteX1" fmla="*/ 1590284 w 1590284"/>
              <a:gd name="connsiteY1" fmla="*/ 397571 h 1844729"/>
              <a:gd name="connsiteX2" fmla="*/ 1590284 w 1590284"/>
              <a:gd name="connsiteY2" fmla="*/ 1447158 h 1844729"/>
              <a:gd name="connsiteX3" fmla="*/ 795142 w 1590284"/>
              <a:gd name="connsiteY3" fmla="*/ 1844729 h 1844729"/>
              <a:gd name="connsiteX4" fmla="*/ 0 w 1590284"/>
              <a:gd name="connsiteY4" fmla="*/ 1447158 h 1844729"/>
              <a:gd name="connsiteX5" fmla="*/ 0 w 1590284"/>
              <a:gd name="connsiteY5" fmla="*/ 397571 h 18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284" h="1844729">
                <a:moveTo>
                  <a:pt x="795142" y="0"/>
                </a:moveTo>
                <a:lnTo>
                  <a:pt x="1590284" y="397571"/>
                </a:lnTo>
                <a:lnTo>
                  <a:pt x="1590284" y="1447158"/>
                </a:lnTo>
                <a:lnTo>
                  <a:pt x="795142" y="1844729"/>
                </a:lnTo>
                <a:lnTo>
                  <a:pt x="0" y="1447158"/>
                </a:lnTo>
                <a:lnTo>
                  <a:pt x="0" y="397571"/>
                </a:lnTo>
                <a:close/>
              </a:path>
            </a:pathLst>
          </a:custGeom>
        </p:spPr>
        <p:txBody>
          <a:bodyPr wrap="square">
            <a:noAutofit/>
          </a:bodyPr>
          <a:lstStyle>
            <a:lvl1pPr marL="0" indent="0" algn="ctr">
              <a:buNone/>
              <a:defRPr/>
            </a:lvl1pPr>
          </a:lstStyle>
          <a:p>
            <a:r>
              <a:rPr lang="zh-CN" altLang="en-US" dirty="0"/>
              <a:t>单击图标添加图片</a:t>
            </a:r>
          </a:p>
        </p:txBody>
      </p:sp>
      <p:grpSp>
        <p:nvGrpSpPr>
          <p:cNvPr id="8" name="组合 7"/>
          <p:cNvGrpSpPr/>
          <p:nvPr userDrawn="1"/>
        </p:nvGrpSpPr>
        <p:grpSpPr>
          <a:xfrm>
            <a:off x="554922" y="6323477"/>
            <a:ext cx="764364" cy="255126"/>
            <a:chOff x="3060851" y="2479334"/>
            <a:chExt cx="5672678" cy="1893404"/>
          </a:xfrm>
          <a:solidFill>
            <a:srgbClr val="2A458C">
              <a:alpha val="84000"/>
            </a:srgbClr>
          </a:solidFill>
        </p:grpSpPr>
        <p:sp>
          <p:nvSpPr>
            <p:cNvPr id="9"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5248989" y="2594027"/>
              <a:ext cx="3484540" cy="1664018"/>
              <a:chOff x="5426789" y="2479334"/>
              <a:chExt cx="3484540" cy="1664018"/>
            </a:xfrm>
            <a:grpFill/>
          </p:grpSpPr>
          <p:grpSp>
            <p:nvGrpSpPr>
              <p:cNvPr id="11" name="iṩḻíḍé"/>
              <p:cNvGrpSpPr/>
              <p:nvPr/>
            </p:nvGrpSpPr>
            <p:grpSpPr>
              <a:xfrm>
                <a:off x="5547045" y="2479334"/>
                <a:ext cx="3244028" cy="1278508"/>
                <a:chOff x="5043488" y="2205038"/>
                <a:chExt cx="4475163" cy="1763713"/>
              </a:xfrm>
              <a:grpFill/>
            </p:grpSpPr>
            <p:sp>
              <p:nvSpPr>
                <p:cNvPr id="1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20"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2"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21" name="直接连接符 20"/>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6" name="文本占位符 45"/>
          <p:cNvSpPr>
            <a:spLocks noGrp="1"/>
          </p:cNvSpPr>
          <p:nvPr>
            <p:ph type="body" sz="quarter" idx="15"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7" name="直角三角形 26"/>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0" name="文本占位符 43"/>
          <p:cNvSpPr>
            <a:spLocks noGrp="1"/>
          </p:cNvSpPr>
          <p:nvPr>
            <p:ph type="body" sz="quarter" idx="16"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a:off x="0" y="0"/>
            <a:ext cx="12192000" cy="6858000"/>
          </a:xfrm>
          <a:prstGeom prst="rect">
            <a:avLst/>
          </a:prstGeom>
          <a:gradFill flip="none" rotWithShape="1">
            <a:gsLst>
              <a:gs pos="0">
                <a:schemeClr val="bg1">
                  <a:alpha val="61000"/>
                </a:schemeClr>
              </a:gs>
              <a:gs pos="73000">
                <a:schemeClr val="bg1">
                  <a:lumMod val="91000"/>
                  <a:lumOff val="9000"/>
                </a:schemeClr>
              </a:gs>
              <a:gs pos="58000">
                <a:schemeClr val="bg1">
                  <a:lumMod val="91000"/>
                  <a:lumOff val="9000"/>
                  <a:alpha val="94000"/>
                </a:schemeClr>
              </a:gs>
              <a:gs pos="43000">
                <a:schemeClr val="bg1">
                  <a:lumMod val="91000"/>
                  <a:lumOff val="9000"/>
                  <a:alpha val="91000"/>
                </a:schemeClr>
              </a:gs>
              <a:gs pos="14000">
                <a:schemeClr val="bg1">
                  <a:lumMod val="91000"/>
                  <a:lumOff val="9000"/>
                  <a:alpha val="71000"/>
                </a:schemeClr>
              </a:gs>
              <a:gs pos="29000">
                <a:schemeClr val="bg1">
                  <a:lumMod val="91000"/>
                  <a:lumOff val="9000"/>
                  <a:alpha val="81000"/>
                </a:schemeClr>
              </a:gs>
              <a:gs pos="87000">
                <a:schemeClr val="bg1">
                  <a:lumMod val="91000"/>
                  <a:lumOff val="9000"/>
                </a:schemeClr>
              </a:gs>
              <a:gs pos="100000">
                <a:schemeClr val="bg1">
                  <a:lumMod val="91000"/>
                  <a:lumOff val="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2451294" y="-292100"/>
            <a:ext cx="7437108" cy="7442200"/>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adFill flip="none" rotWithShape="1">
            <a:gsLst>
              <a:gs pos="0">
                <a:schemeClr val="accent1">
                  <a:lumMod val="90000"/>
                  <a:lumOff val="10000"/>
                  <a:alpha val="81000"/>
                </a:schemeClr>
              </a:gs>
              <a:gs pos="73000">
                <a:schemeClr val="accent1">
                  <a:alpha val="81000"/>
                  <a:lumMod val="97000"/>
                </a:schemeClr>
              </a:gs>
              <a:gs pos="58000">
                <a:schemeClr val="accent1">
                  <a:alpha val="81000"/>
                  <a:lumMod val="84000"/>
                  <a:lumOff val="16000"/>
                </a:schemeClr>
              </a:gs>
              <a:gs pos="43000">
                <a:schemeClr val="accent1">
                  <a:alpha val="81000"/>
                  <a:lumMod val="91000"/>
                  <a:lumOff val="9000"/>
                </a:schemeClr>
              </a:gs>
              <a:gs pos="14000">
                <a:schemeClr val="accent1">
                  <a:alpha val="81000"/>
                  <a:lumMod val="95000"/>
                </a:schemeClr>
              </a:gs>
              <a:gs pos="29000">
                <a:schemeClr val="accent1">
                  <a:alpha val="81000"/>
                  <a:lumMod val="97000"/>
                </a:schemeClr>
              </a:gs>
              <a:gs pos="87000">
                <a:schemeClr val="accent1">
                  <a:alpha val="81000"/>
                  <a:lumMod val="95000"/>
                </a:schemeClr>
              </a:gs>
              <a:gs pos="100000">
                <a:schemeClr val="accent1">
                  <a:alpha val="81000"/>
                  <a:lumMod val="9100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pic>
        <p:nvPicPr>
          <p:cNvPr id="9" name="图片 8"/>
          <p:cNvPicPr>
            <a:picLocks noChangeAspect="1"/>
          </p:cNvPicPr>
          <p:nvPr userDrawn="1"/>
        </p:nvPicPr>
        <p:blipFill>
          <a:blip r:embed="rId3"/>
          <a:stretch>
            <a:fillRect/>
          </a:stretch>
        </p:blipFill>
        <p:spPr>
          <a:xfrm>
            <a:off x="11058934" y="221709"/>
            <a:ext cx="796516" cy="775782"/>
          </a:xfrm>
          <a:prstGeom prst="rect">
            <a:avLst/>
          </a:prstGeom>
        </p:spPr>
      </p:pic>
      <p:cxnSp>
        <p:nvCxnSpPr>
          <p:cNvPr id="10" name="直接连接符 9"/>
          <p:cNvCxnSpPr/>
          <p:nvPr userDrawn="1"/>
        </p:nvCxnSpPr>
        <p:spPr>
          <a:xfrm>
            <a:off x="3975100" y="584200"/>
            <a:ext cx="6858000" cy="0"/>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11609592" y="1155700"/>
            <a:ext cx="0" cy="4293739"/>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任意多边形: 形状 12"/>
          <p:cNvSpPr/>
          <p:nvPr userDrawn="1"/>
        </p:nvSpPr>
        <p:spPr>
          <a:xfrm>
            <a:off x="11058474" y="5679108"/>
            <a:ext cx="814330" cy="630614"/>
          </a:xfrm>
          <a:custGeom>
            <a:avLst/>
            <a:gdLst>
              <a:gd name="connsiteX0" fmla="*/ 359035 w 1001788"/>
              <a:gd name="connsiteY0" fmla="*/ 321001 h 775779"/>
              <a:gd name="connsiteX1" fmla="*/ 465402 w 1001788"/>
              <a:gd name="connsiteY1" fmla="*/ 455733 h 775779"/>
              <a:gd name="connsiteX2" fmla="*/ 465025 w 1001788"/>
              <a:gd name="connsiteY2" fmla="*/ 456599 h 775779"/>
              <a:gd name="connsiteX3" fmla="*/ 717009 w 1001788"/>
              <a:gd name="connsiteY3" fmla="*/ 775779 h 775779"/>
              <a:gd name="connsiteX4" fmla="*/ 0 w 1001788"/>
              <a:gd name="connsiteY4" fmla="*/ 775779 h 775779"/>
              <a:gd name="connsiteX5" fmla="*/ 663897 w 1001788"/>
              <a:gd name="connsiteY5" fmla="*/ 0 h 775779"/>
              <a:gd name="connsiteX6" fmla="*/ 1001788 w 1001788"/>
              <a:gd name="connsiteY6" fmla="*/ 775779 h 775779"/>
              <a:gd name="connsiteX7" fmla="*/ 718070 w 1001788"/>
              <a:gd name="connsiteY7" fmla="*/ 775779 h 775779"/>
              <a:gd name="connsiteX8" fmla="*/ 465402 w 1001788"/>
              <a:gd name="connsiteY8" fmla="*/ 455733 h 77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88" h="775779">
                <a:moveTo>
                  <a:pt x="359035" y="321001"/>
                </a:moveTo>
                <a:lnTo>
                  <a:pt x="465402" y="455733"/>
                </a:lnTo>
                <a:lnTo>
                  <a:pt x="465025" y="456599"/>
                </a:lnTo>
                <a:lnTo>
                  <a:pt x="717009" y="775779"/>
                </a:lnTo>
                <a:lnTo>
                  <a:pt x="0" y="775779"/>
                </a:lnTo>
                <a:close/>
                <a:moveTo>
                  <a:pt x="663897" y="0"/>
                </a:moveTo>
                <a:lnTo>
                  <a:pt x="1001788" y="775779"/>
                </a:lnTo>
                <a:lnTo>
                  <a:pt x="718070" y="775779"/>
                </a:lnTo>
                <a:lnTo>
                  <a:pt x="465402" y="455733"/>
                </a:lnTo>
                <a:close/>
              </a:path>
            </a:pathLst>
          </a:custGeom>
          <a:ln w="12700">
            <a:gradFill flip="none" rotWithShape="1">
              <a:gsLst>
                <a:gs pos="0">
                  <a:srgbClr val="2A458C">
                    <a:lumMod val="91000"/>
                  </a:srgbClr>
                </a:gs>
                <a:gs pos="35000">
                  <a:srgbClr val="2A458C">
                    <a:lumMod val="100000"/>
                    <a:alpha val="94000"/>
                  </a:srgbClr>
                </a:gs>
                <a:gs pos="67000">
                  <a:srgbClr val="2A458C">
                    <a:lumMod val="91000"/>
                    <a:lumOff val="9000"/>
                    <a:alpha val="91000"/>
                  </a:srgbClr>
                </a:gs>
                <a:gs pos="100000">
                  <a:srgbClr val="2A458C">
                    <a:lumMod val="81000"/>
                    <a:lumOff val="19000"/>
                    <a:alpha val="8100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19" name="直接连接符 18"/>
          <p:cNvCxnSpPr/>
          <p:nvPr userDrawn="1"/>
        </p:nvCxnSpPr>
        <p:spPr>
          <a:xfrm>
            <a:off x="3975100" y="6286500"/>
            <a:ext cx="6858000" cy="0"/>
          </a:xfrm>
          <a:prstGeom prst="line">
            <a:avLst/>
          </a:prstGeom>
          <a:ln w="19050">
            <a:gradFill flip="none" rotWithShape="1">
              <a:gsLst>
                <a:gs pos="0">
                  <a:schemeClr val="accent1">
                    <a:lumMod val="91000"/>
                  </a:schemeClr>
                </a:gs>
                <a:gs pos="35000">
                  <a:schemeClr val="accent1"/>
                </a:gs>
                <a:gs pos="67000">
                  <a:schemeClr val="accent1">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r="28469" b="9828"/>
          <a:stretch>
            <a:fillRect/>
          </a:stretch>
        </p:blipFill>
        <p:spPr>
          <a:xfrm>
            <a:off x="3454400" y="0"/>
            <a:ext cx="8737600" cy="6858000"/>
          </a:xfrm>
          <a:prstGeom prst="rect">
            <a:avLst/>
          </a:prstGeom>
        </p:spPr>
      </p:pic>
      <p:sp>
        <p:nvSpPr>
          <p:cNvPr id="7" name="矩形 6"/>
          <p:cNvSpPr/>
          <p:nvPr userDrawn="1"/>
        </p:nvSpPr>
        <p:spPr>
          <a:xfrm flipH="1">
            <a:off x="0" y="0"/>
            <a:ext cx="12192000" cy="6858000"/>
          </a:xfrm>
          <a:prstGeom prst="rect">
            <a:avLst/>
          </a:prstGeom>
          <a:gradFill flip="none" rotWithShape="1">
            <a:gsLst>
              <a:gs pos="0">
                <a:schemeClr val="bg1">
                  <a:alpha val="61000"/>
                </a:schemeClr>
              </a:gs>
              <a:gs pos="40000">
                <a:srgbClr val="FFFFFF">
                  <a:alpha val="94000"/>
                </a:srgbClr>
              </a:gs>
              <a:gs pos="30000">
                <a:schemeClr val="bg1">
                  <a:alpha val="91000"/>
                </a:schemeClr>
              </a:gs>
              <a:gs pos="20000">
                <a:schemeClr val="bg1">
                  <a:alpha val="81000"/>
                </a:schemeClr>
              </a:gs>
              <a:gs pos="10000">
                <a:schemeClr val="bg1">
                  <a:alpha val="71000"/>
                </a:schemeClr>
              </a:gs>
              <a:gs pos="50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6797881" y="-304231"/>
            <a:ext cx="7437108" cy="7442200"/>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grpSp>
        <p:nvGrpSpPr>
          <p:cNvPr id="11" name="组合 10"/>
          <p:cNvGrpSpPr/>
          <p:nvPr userDrawn="1"/>
        </p:nvGrpSpPr>
        <p:grpSpPr>
          <a:xfrm>
            <a:off x="1138202" y="609600"/>
            <a:ext cx="1362526" cy="454778"/>
            <a:chOff x="3060851" y="2479334"/>
            <a:chExt cx="5672678" cy="1893404"/>
          </a:xfrm>
          <a:solidFill>
            <a:srgbClr val="2A458C">
              <a:alpha val="84000"/>
            </a:srgbClr>
          </a:solidFill>
        </p:grpSpPr>
        <p:sp>
          <p:nvSpPr>
            <p:cNvPr id="12"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3" name="组合 12"/>
            <p:cNvGrpSpPr/>
            <p:nvPr/>
          </p:nvGrpSpPr>
          <p:grpSpPr>
            <a:xfrm>
              <a:off x="5248989" y="2594027"/>
              <a:ext cx="3484540" cy="1664018"/>
              <a:chOff x="5426789" y="2479334"/>
              <a:chExt cx="3484540" cy="1664018"/>
            </a:xfrm>
            <a:grpFill/>
          </p:grpSpPr>
          <p:grpSp>
            <p:nvGrpSpPr>
              <p:cNvPr id="14" name="iṩḻíḍé"/>
              <p:cNvGrpSpPr/>
              <p:nvPr/>
            </p:nvGrpSpPr>
            <p:grpSpPr>
              <a:xfrm>
                <a:off x="5547045" y="2479334"/>
                <a:ext cx="3244028" cy="1278508"/>
                <a:chOff x="5043488" y="2205038"/>
                <a:chExt cx="4475163" cy="1763713"/>
              </a:xfrm>
              <a:grpFill/>
            </p:grpSpPr>
            <p:sp>
              <p:nvSpPr>
                <p:cNvPr id="16"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7"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9"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5"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sp>
        <p:nvSpPr>
          <p:cNvPr id="23" name="L 形 22"/>
          <p:cNvSpPr/>
          <p:nvPr userDrawn="1"/>
        </p:nvSpPr>
        <p:spPr>
          <a:xfrm rot="13500000">
            <a:off x="1185515" y="6008863"/>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L 形 23"/>
          <p:cNvSpPr/>
          <p:nvPr userDrawn="1"/>
        </p:nvSpPr>
        <p:spPr>
          <a:xfrm rot="13500000">
            <a:off x="1339636" y="6008863"/>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L 形 24"/>
          <p:cNvSpPr/>
          <p:nvPr userDrawn="1"/>
        </p:nvSpPr>
        <p:spPr>
          <a:xfrm rot="13500000">
            <a:off x="1493758" y="6008864"/>
            <a:ext cx="196938" cy="196940"/>
          </a:xfrm>
          <a:prstGeom prst="corner">
            <a:avLst>
              <a:gd name="adj1" fmla="val 19000"/>
              <a:gd name="adj2" fmla="val 19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userDrawn="1"/>
        </p:nvSpPr>
        <p:spPr>
          <a:xfrm rot="13500000">
            <a:off x="1031988" y="6007426"/>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a:blip r:embed="rId3"/>
          <a:stretch>
            <a:fillRect/>
          </a:stretch>
        </p:blipFill>
        <p:spPr>
          <a:xfrm>
            <a:off x="10352795" y="439561"/>
            <a:ext cx="796516" cy="775782"/>
          </a:xfrm>
          <a:prstGeom prst="rect">
            <a:avLst/>
          </a:prstGeom>
        </p:spPr>
      </p:pic>
      <p:sp>
        <p:nvSpPr>
          <p:cNvPr id="28" name="任意多边形: 形状 27"/>
          <p:cNvSpPr/>
          <p:nvPr userDrawn="1"/>
        </p:nvSpPr>
        <p:spPr>
          <a:xfrm>
            <a:off x="10276423" y="5630983"/>
            <a:ext cx="814330" cy="630614"/>
          </a:xfrm>
          <a:custGeom>
            <a:avLst/>
            <a:gdLst>
              <a:gd name="connsiteX0" fmla="*/ 359035 w 1001788"/>
              <a:gd name="connsiteY0" fmla="*/ 321001 h 775779"/>
              <a:gd name="connsiteX1" fmla="*/ 465402 w 1001788"/>
              <a:gd name="connsiteY1" fmla="*/ 455733 h 775779"/>
              <a:gd name="connsiteX2" fmla="*/ 465025 w 1001788"/>
              <a:gd name="connsiteY2" fmla="*/ 456599 h 775779"/>
              <a:gd name="connsiteX3" fmla="*/ 717009 w 1001788"/>
              <a:gd name="connsiteY3" fmla="*/ 775779 h 775779"/>
              <a:gd name="connsiteX4" fmla="*/ 0 w 1001788"/>
              <a:gd name="connsiteY4" fmla="*/ 775779 h 775779"/>
              <a:gd name="connsiteX5" fmla="*/ 663897 w 1001788"/>
              <a:gd name="connsiteY5" fmla="*/ 0 h 775779"/>
              <a:gd name="connsiteX6" fmla="*/ 1001788 w 1001788"/>
              <a:gd name="connsiteY6" fmla="*/ 775779 h 775779"/>
              <a:gd name="connsiteX7" fmla="*/ 718070 w 1001788"/>
              <a:gd name="connsiteY7" fmla="*/ 775779 h 775779"/>
              <a:gd name="connsiteX8" fmla="*/ 465402 w 1001788"/>
              <a:gd name="connsiteY8" fmla="*/ 455733 h 77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88" h="775779">
                <a:moveTo>
                  <a:pt x="359035" y="321001"/>
                </a:moveTo>
                <a:lnTo>
                  <a:pt x="465402" y="455733"/>
                </a:lnTo>
                <a:lnTo>
                  <a:pt x="465025" y="456599"/>
                </a:lnTo>
                <a:lnTo>
                  <a:pt x="717009" y="775779"/>
                </a:lnTo>
                <a:lnTo>
                  <a:pt x="0" y="775779"/>
                </a:lnTo>
                <a:close/>
                <a:moveTo>
                  <a:pt x="663897" y="0"/>
                </a:moveTo>
                <a:lnTo>
                  <a:pt x="1001788" y="775779"/>
                </a:lnTo>
                <a:lnTo>
                  <a:pt x="718070" y="775779"/>
                </a:lnTo>
                <a:lnTo>
                  <a:pt x="465402" y="455733"/>
                </a:lnTo>
                <a:close/>
              </a:path>
            </a:pathLst>
          </a:custGeom>
          <a:ln w="12700">
            <a:gradFill flip="none" rotWithShape="1">
              <a:gsLst>
                <a:gs pos="0">
                  <a:srgbClr val="2A458C">
                    <a:lumMod val="91000"/>
                  </a:srgbClr>
                </a:gs>
                <a:gs pos="35000">
                  <a:srgbClr val="2A458C">
                    <a:lumMod val="100000"/>
                    <a:alpha val="94000"/>
                  </a:srgbClr>
                </a:gs>
                <a:gs pos="67000">
                  <a:srgbClr val="2A458C">
                    <a:lumMod val="91000"/>
                    <a:lumOff val="9000"/>
                    <a:alpha val="91000"/>
                  </a:srgbClr>
                </a:gs>
                <a:gs pos="100000">
                  <a:srgbClr val="2A458C">
                    <a:lumMod val="81000"/>
                    <a:lumOff val="19000"/>
                    <a:alpha val="8100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2" name="文本占位符 45"/>
          <p:cNvSpPr>
            <a:spLocks noGrp="1"/>
          </p:cNvSpPr>
          <p:nvPr>
            <p:ph type="body" sz="quarter" idx="11" hasCustomPrompt="1"/>
          </p:nvPr>
        </p:nvSpPr>
        <p:spPr>
          <a:xfrm>
            <a:off x="10180415" y="5985276"/>
            <a:ext cx="703112" cy="313932"/>
          </a:xfrm>
          <a:noFill/>
        </p:spPr>
        <p:txBody>
          <a:bodyPr wrap="square" rtlCol="0">
            <a:spAutoFit/>
          </a:bodyPr>
          <a:lstStyle>
            <a:lvl1pPr marL="0" indent="0" algn="ctr">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6" name="图片 5"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7" name="矩形 6"/>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8" name="组合 27"/>
          <p:cNvGrpSpPr/>
          <p:nvPr userDrawn="1"/>
        </p:nvGrpSpPr>
        <p:grpSpPr>
          <a:xfrm>
            <a:off x="554922" y="6323477"/>
            <a:ext cx="764364" cy="255126"/>
            <a:chOff x="3060851" y="2479334"/>
            <a:chExt cx="5672678" cy="1893404"/>
          </a:xfrm>
          <a:solidFill>
            <a:srgbClr val="2A458C">
              <a:alpha val="84000"/>
            </a:srgbClr>
          </a:solidFill>
        </p:grpSpPr>
        <p:sp>
          <p:nvSpPr>
            <p:cNvPr id="29"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30" name="组合 29"/>
            <p:cNvGrpSpPr/>
            <p:nvPr/>
          </p:nvGrpSpPr>
          <p:grpSpPr>
            <a:xfrm>
              <a:off x="5248989" y="2594027"/>
              <a:ext cx="3484540" cy="1664018"/>
              <a:chOff x="5426789" y="2479334"/>
              <a:chExt cx="3484540" cy="1664018"/>
            </a:xfrm>
            <a:grpFill/>
          </p:grpSpPr>
          <p:grpSp>
            <p:nvGrpSpPr>
              <p:cNvPr id="31" name="iṩḻíḍé"/>
              <p:cNvGrpSpPr/>
              <p:nvPr/>
            </p:nvGrpSpPr>
            <p:grpSpPr>
              <a:xfrm>
                <a:off x="5547045" y="2479334"/>
                <a:ext cx="3244028" cy="1278508"/>
                <a:chOff x="5043488" y="2205038"/>
                <a:chExt cx="4475163" cy="1763713"/>
              </a:xfrm>
              <a:grpFill/>
            </p:grpSpPr>
            <p:sp>
              <p:nvSpPr>
                <p:cNvPr id="3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5"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36"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32"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37" name="直接连接符 36"/>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9" name="直角三角形 38"/>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44" name="文本占位符 43"/>
          <p:cNvSpPr>
            <a:spLocks noGrp="1"/>
          </p:cNvSpPr>
          <p:nvPr>
            <p:ph type="body" sz="quarter" idx="10"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
        <p:nvSpPr>
          <p:cNvPr id="46" name="文本占位符 45"/>
          <p:cNvSpPr>
            <a:spLocks noGrp="1"/>
          </p:cNvSpPr>
          <p:nvPr>
            <p:ph type="body" sz="quarter" idx="11"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6" name="图片 5" descr="图片包含 照片, 不同, 展示, 色彩绚丽的&#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15095" b="14761"/>
          <a:stretch>
            <a:fillRect/>
          </a:stretch>
        </p:blipFill>
        <p:spPr>
          <a:xfrm>
            <a:off x="0" y="0"/>
            <a:ext cx="12192000" cy="6884924"/>
          </a:xfrm>
          <a:prstGeom prst="rect">
            <a:avLst/>
          </a:prstGeom>
        </p:spPr>
      </p:pic>
      <p:sp>
        <p:nvSpPr>
          <p:cNvPr id="7" name="矩形 6"/>
          <p:cNvSpPr/>
          <p:nvPr userDrawn="1"/>
        </p:nvSpPr>
        <p:spPr>
          <a:xfrm>
            <a:off x="0" y="0"/>
            <a:ext cx="12192000" cy="6858000"/>
          </a:xfrm>
          <a:prstGeom prst="rect">
            <a:avLst/>
          </a:prstGeom>
          <a:gradFill flip="none" rotWithShape="1">
            <a:gsLst>
              <a:gs pos="0">
                <a:schemeClr val="bg1">
                  <a:alpha val="97000"/>
                </a:schemeClr>
              </a:gs>
              <a:gs pos="73000">
                <a:schemeClr val="bg1">
                  <a:alpha val="70000"/>
                </a:schemeClr>
              </a:gs>
              <a:gs pos="58000">
                <a:schemeClr val="bg1">
                  <a:alpha val="74000"/>
                </a:schemeClr>
              </a:gs>
              <a:gs pos="43000">
                <a:schemeClr val="bg1">
                  <a:alpha val="84000"/>
                </a:schemeClr>
              </a:gs>
              <a:gs pos="14000">
                <a:schemeClr val="bg1">
                  <a:alpha val="94000"/>
                </a:schemeClr>
              </a:gs>
              <a:gs pos="29000">
                <a:schemeClr val="bg1">
                  <a:alpha val="91000"/>
                </a:schemeClr>
              </a:gs>
              <a:gs pos="87000">
                <a:schemeClr val="bg1">
                  <a:alpha val="60000"/>
                </a:schemeClr>
              </a:gs>
              <a:gs pos="100000">
                <a:schemeClr val="bg1">
                  <a:alpha val="5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íśļîde"/>
          <p:cNvSpPr/>
          <p:nvPr userDrawn="1"/>
        </p:nvSpPr>
        <p:spPr bwMode="auto">
          <a:xfrm>
            <a:off x="2659635" y="0"/>
            <a:ext cx="6880216" cy="688492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9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文本占位符 17"/>
          <p:cNvSpPr>
            <a:spLocks noGrp="1"/>
          </p:cNvSpPr>
          <p:nvPr>
            <p:ph type="body" sz="quarter" idx="10" hasCustomPrompt="1"/>
          </p:nvPr>
        </p:nvSpPr>
        <p:spPr>
          <a:xfrm>
            <a:off x="3581400" y="2347732"/>
            <a:ext cx="5054600" cy="1754326"/>
          </a:xfrm>
          <a:noFill/>
        </p:spPr>
        <p:txBody>
          <a:bodyPr wrap="square" rtlCol="0">
            <a:spAutoFit/>
          </a:bodyPr>
          <a:lstStyle>
            <a:lvl1pPr marL="0" indent="0" algn="ctr">
              <a:buNone/>
              <a:defRPr lang="zh-CN" altLang="en-US" sz="6000" smtClean="0">
                <a:solidFill>
                  <a:schemeClr val="accent1"/>
                </a:solidFill>
                <a:latin typeface="思源宋体 CN Heavy" panose="02020900000000000000" pitchFamily="18" charset="-122"/>
                <a:ea typeface="思源宋体 CN Heavy" panose="02020900000000000000" pitchFamily="18"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lang="zh-CN" altLang="en-US" dirty="0"/>
              <a:t>在这里输入你的内容即可</a:t>
            </a:r>
          </a:p>
        </p:txBody>
      </p:sp>
      <p:sp>
        <p:nvSpPr>
          <p:cNvPr id="20" name="文本占位符 19"/>
          <p:cNvSpPr>
            <a:spLocks noGrp="1"/>
          </p:cNvSpPr>
          <p:nvPr>
            <p:ph type="body" sz="quarter" idx="11" hasCustomPrompt="1"/>
          </p:nvPr>
        </p:nvSpPr>
        <p:spPr>
          <a:xfrm>
            <a:off x="4445000" y="4245539"/>
            <a:ext cx="3360616" cy="369332"/>
          </a:xfrm>
          <a:noFill/>
        </p:spPr>
        <p:txBody>
          <a:bodyPr wrap="square" rtlCol="0">
            <a:spAutoFit/>
          </a:bodyPr>
          <a:lstStyle>
            <a:lvl1pPr marL="0" indent="0" algn="ctr">
              <a:buNone/>
              <a:defRPr lang="zh-CN" altLang="en-US" sz="2000" spc="800" smtClean="0">
                <a:solidFill>
                  <a:schemeClr val="accent1"/>
                </a:solidFill>
                <a:latin typeface="思源黑体 CN Light" panose="020B0300000000000000" pitchFamily="34" charset="-122"/>
                <a:ea typeface="思源黑体 CN Light" panose="020B0300000000000000" pitchFamily="34" charset="-122"/>
              </a:defRPr>
            </a:lvl1pPr>
            <a:lvl2pPr marL="228600" indent="0">
              <a:buNone/>
              <a:defRPr lang="zh-CN" altLang="en-US" sz="1800" smtClean="0"/>
            </a:lvl2pPr>
            <a:lvl3pPr marL="685800" indent="0">
              <a:buNone/>
              <a:defRPr lang="zh-CN" altLang="en-US" sz="1800" smtClean="0"/>
            </a:lvl3pPr>
            <a:lvl4pPr marL="1143000" indent="0">
              <a:buNone/>
              <a:defRPr lang="zh-CN" altLang="en-US" smtClean="0"/>
            </a:lvl4pPr>
            <a:lvl5pPr marL="1600200" indent="0">
              <a:buNone/>
              <a:defRPr lang="zh-CN" altLang="en-US"/>
            </a:lvl5pPr>
          </a:lstStyle>
          <a:p>
            <a:pPr marL="0" lvl="0" algn="ctr"/>
            <a:r>
              <a:rPr lang="zh-CN" altLang="en-US" dirty="0"/>
              <a:t>这里是补充内容</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混排1">
    <p:spTree>
      <p:nvGrpSpPr>
        <p:cNvPr id="1" name=""/>
        <p:cNvGrpSpPr/>
        <p:nvPr/>
      </p:nvGrpSpPr>
      <p:grpSpPr>
        <a:xfrm>
          <a:off x="0" y="0"/>
          <a:ext cx="0" cy="0"/>
          <a:chOff x="0" y="0"/>
          <a:chExt cx="0" cy="0"/>
        </a:xfrm>
      </p:grpSpPr>
      <p:pic>
        <p:nvPicPr>
          <p:cNvPr id="20" name="图片 19"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21" name="矩形 20"/>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7" name="图片占位符 66"/>
          <p:cNvSpPr>
            <a:spLocks noGrp="1"/>
          </p:cNvSpPr>
          <p:nvPr>
            <p:ph type="pic" sz="quarter" idx="10"/>
          </p:nvPr>
        </p:nvSpPr>
        <p:spPr>
          <a:xfrm>
            <a:off x="1100997" y="1838325"/>
            <a:ext cx="4545720" cy="3030538"/>
          </a:xfrm>
          <a:ln w="38100">
            <a:solidFill>
              <a:schemeClr val="accent1"/>
            </a:solidFill>
          </a:ln>
        </p:spPr>
        <p:txBody>
          <a:bodyPr/>
          <a:lstStyle>
            <a:lvl1pPr marL="0" indent="0">
              <a:buNone/>
              <a:defRPr/>
            </a:lvl1pPr>
          </a:lstStyle>
          <a:p>
            <a:r>
              <a:rPr lang="zh-CN" altLang="en-US" dirty="0"/>
              <a:t>单击图标添加图片</a:t>
            </a:r>
          </a:p>
        </p:txBody>
      </p:sp>
      <p:grpSp>
        <p:nvGrpSpPr>
          <p:cNvPr id="4" name="组合 3"/>
          <p:cNvGrpSpPr/>
          <p:nvPr userDrawn="1"/>
        </p:nvGrpSpPr>
        <p:grpSpPr>
          <a:xfrm>
            <a:off x="554922" y="6323477"/>
            <a:ext cx="764364" cy="255126"/>
            <a:chOff x="3060851" y="2479334"/>
            <a:chExt cx="5672678" cy="1893404"/>
          </a:xfrm>
          <a:solidFill>
            <a:srgbClr val="2A458C">
              <a:alpha val="84000"/>
            </a:srgbClr>
          </a:solidFill>
        </p:grpSpPr>
        <p:sp>
          <p:nvSpPr>
            <p:cNvPr id="5"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6" name="组合 5"/>
            <p:cNvGrpSpPr/>
            <p:nvPr/>
          </p:nvGrpSpPr>
          <p:grpSpPr>
            <a:xfrm>
              <a:off x="5248989" y="2594027"/>
              <a:ext cx="3484540" cy="1664018"/>
              <a:chOff x="5426789" y="2479334"/>
              <a:chExt cx="3484540" cy="1664018"/>
            </a:xfrm>
            <a:grpFill/>
          </p:grpSpPr>
          <p:grpSp>
            <p:nvGrpSpPr>
              <p:cNvPr id="7" name="iṩḻíḍé"/>
              <p:cNvGrpSpPr/>
              <p:nvPr/>
            </p:nvGrpSpPr>
            <p:grpSpPr>
              <a:xfrm>
                <a:off x="5547045" y="2479334"/>
                <a:ext cx="3244028" cy="1278508"/>
                <a:chOff x="5043488" y="2205038"/>
                <a:chExt cx="4475163" cy="1763713"/>
              </a:xfrm>
              <a:grpFill/>
            </p:grpSpPr>
            <p:sp>
              <p:nvSpPr>
                <p:cNvPr id="9"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0"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1"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2"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8"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3" name="直接连接符 12"/>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9" name="文本占位符 45"/>
          <p:cNvSpPr>
            <a:spLocks noGrp="1"/>
          </p:cNvSpPr>
          <p:nvPr>
            <p:ph type="body" sz="quarter" idx="12"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2" name="直角三角形 21"/>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5" name="文本占位符 43"/>
          <p:cNvSpPr>
            <a:spLocks noGrp="1"/>
          </p:cNvSpPr>
          <p:nvPr>
            <p:ph type="body" sz="quarter" idx="13"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排版2">
    <p:spTree>
      <p:nvGrpSpPr>
        <p:cNvPr id="1" name=""/>
        <p:cNvGrpSpPr/>
        <p:nvPr/>
      </p:nvGrpSpPr>
      <p:grpSpPr>
        <a:xfrm>
          <a:off x="0" y="0"/>
          <a:ext cx="0" cy="0"/>
          <a:chOff x="0" y="0"/>
          <a:chExt cx="0" cy="0"/>
        </a:xfrm>
      </p:grpSpPr>
      <p:pic>
        <p:nvPicPr>
          <p:cNvPr id="3" name="图片 2"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4" name="矩形 3"/>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图片占位符 16"/>
          <p:cNvSpPr>
            <a:spLocks noGrp="1"/>
          </p:cNvSpPr>
          <p:nvPr>
            <p:ph type="pic" sz="quarter" idx="10" hasCustomPrompt="1"/>
          </p:nvPr>
        </p:nvSpPr>
        <p:spPr>
          <a:xfrm>
            <a:off x="745596" y="954088"/>
            <a:ext cx="10728325" cy="2768600"/>
          </a:xfrm>
          <a:ln w="38100">
            <a:solidFill>
              <a:schemeClr val="accent1"/>
            </a:solidFill>
          </a:ln>
        </p:spPr>
        <p:txBody>
          <a:bodyPr/>
          <a:lstStyle>
            <a:lvl1pPr marL="0" indent="0">
              <a:buNone/>
              <a:defRPr/>
            </a:lvl1pPr>
          </a:lstStyle>
          <a:p>
            <a:r>
              <a:rPr lang="zh-CN" altLang="en-US" dirty="0"/>
              <a:t>单击图表添加图片</a:t>
            </a:r>
          </a:p>
        </p:txBody>
      </p:sp>
      <p:grpSp>
        <p:nvGrpSpPr>
          <p:cNvPr id="5" name="组合 4"/>
          <p:cNvGrpSpPr/>
          <p:nvPr userDrawn="1"/>
        </p:nvGrpSpPr>
        <p:grpSpPr>
          <a:xfrm>
            <a:off x="554922" y="6323477"/>
            <a:ext cx="764364" cy="255126"/>
            <a:chOff x="3060851" y="2479334"/>
            <a:chExt cx="5672678" cy="1893404"/>
          </a:xfrm>
          <a:solidFill>
            <a:srgbClr val="2A458C">
              <a:alpha val="84000"/>
            </a:srgbClr>
          </a:solidFill>
        </p:grpSpPr>
        <p:sp>
          <p:nvSpPr>
            <p:cNvPr id="6"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7" name="组合 6"/>
            <p:cNvGrpSpPr/>
            <p:nvPr/>
          </p:nvGrpSpPr>
          <p:grpSpPr>
            <a:xfrm>
              <a:off x="5248989" y="2594027"/>
              <a:ext cx="3484540" cy="1664018"/>
              <a:chOff x="5426789" y="2479334"/>
              <a:chExt cx="3484540" cy="1664018"/>
            </a:xfrm>
            <a:grpFill/>
          </p:grpSpPr>
          <p:grpSp>
            <p:nvGrpSpPr>
              <p:cNvPr id="8" name="iṩḻíḍé"/>
              <p:cNvGrpSpPr/>
              <p:nvPr/>
            </p:nvGrpSpPr>
            <p:grpSpPr>
              <a:xfrm>
                <a:off x="5547045" y="2479334"/>
                <a:ext cx="3244028" cy="1278508"/>
                <a:chOff x="5043488" y="2205038"/>
                <a:chExt cx="4475163" cy="1763713"/>
              </a:xfrm>
              <a:grpFill/>
            </p:grpSpPr>
            <p:sp>
              <p:nvSpPr>
                <p:cNvPr id="10"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1"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2"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3"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9"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4" name="直接连接符 13"/>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0" name="文本占位符 45"/>
          <p:cNvSpPr>
            <a:spLocks noGrp="1"/>
          </p:cNvSpPr>
          <p:nvPr>
            <p:ph type="body" sz="quarter" idx="12"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1" name="直角三角形 20"/>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占位符 43"/>
          <p:cNvSpPr>
            <a:spLocks noGrp="1"/>
          </p:cNvSpPr>
          <p:nvPr>
            <p:ph type="body" sz="quarter" idx="13"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排版3">
    <p:spTree>
      <p:nvGrpSpPr>
        <p:cNvPr id="1" name=""/>
        <p:cNvGrpSpPr/>
        <p:nvPr/>
      </p:nvGrpSpPr>
      <p:grpSpPr>
        <a:xfrm>
          <a:off x="0" y="0"/>
          <a:ext cx="0" cy="0"/>
          <a:chOff x="0" y="0"/>
          <a:chExt cx="0" cy="0"/>
        </a:xfrm>
      </p:grpSpPr>
      <p:pic>
        <p:nvPicPr>
          <p:cNvPr id="4" name="图片 3"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5" name="矩形 4"/>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图片占位符 10"/>
          <p:cNvSpPr>
            <a:spLocks noGrp="1"/>
          </p:cNvSpPr>
          <p:nvPr>
            <p:ph type="pic" sz="quarter" idx="10"/>
          </p:nvPr>
        </p:nvSpPr>
        <p:spPr>
          <a:xfrm>
            <a:off x="669779" y="1089025"/>
            <a:ext cx="3132137" cy="4040188"/>
          </a:xfrm>
        </p:spPr>
        <p:txBody>
          <a:bodyPr/>
          <a:lstStyle>
            <a:lvl1pPr marL="0" indent="0">
              <a:buNone/>
              <a:defRPr/>
            </a:lvl1pPr>
          </a:lstStyle>
          <a:p>
            <a:r>
              <a:rPr lang="zh-CN" altLang="en-US" dirty="0"/>
              <a:t>单击图标添加图片</a:t>
            </a:r>
          </a:p>
        </p:txBody>
      </p:sp>
      <p:sp>
        <p:nvSpPr>
          <p:cNvPr id="12" name="图片占位符 10"/>
          <p:cNvSpPr>
            <a:spLocks noGrp="1"/>
          </p:cNvSpPr>
          <p:nvPr>
            <p:ph type="pic" sz="quarter" idx="11"/>
          </p:nvPr>
        </p:nvSpPr>
        <p:spPr>
          <a:xfrm>
            <a:off x="4582218" y="1089025"/>
            <a:ext cx="3132137" cy="4040188"/>
          </a:xfrm>
        </p:spPr>
        <p:txBody>
          <a:bodyPr/>
          <a:lstStyle>
            <a:lvl1pPr marL="0" indent="0">
              <a:buNone/>
              <a:defRPr/>
            </a:lvl1pPr>
          </a:lstStyle>
          <a:p>
            <a:r>
              <a:rPr lang="zh-CN" altLang="en-US" dirty="0"/>
              <a:t>单击图标添加图片</a:t>
            </a:r>
          </a:p>
        </p:txBody>
      </p:sp>
      <p:grpSp>
        <p:nvGrpSpPr>
          <p:cNvPr id="6" name="组合 5"/>
          <p:cNvGrpSpPr/>
          <p:nvPr userDrawn="1"/>
        </p:nvGrpSpPr>
        <p:grpSpPr>
          <a:xfrm>
            <a:off x="554922" y="6323477"/>
            <a:ext cx="764364" cy="255126"/>
            <a:chOff x="3060851" y="2479334"/>
            <a:chExt cx="5672678" cy="1893404"/>
          </a:xfrm>
          <a:solidFill>
            <a:srgbClr val="2A458C">
              <a:alpha val="84000"/>
            </a:srgbClr>
          </a:solidFill>
        </p:grpSpPr>
        <p:sp>
          <p:nvSpPr>
            <p:cNvPr id="7"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8" name="组合 7"/>
            <p:cNvGrpSpPr/>
            <p:nvPr/>
          </p:nvGrpSpPr>
          <p:grpSpPr>
            <a:xfrm>
              <a:off x="5248989" y="2594027"/>
              <a:ext cx="3484540" cy="1664018"/>
              <a:chOff x="5426789" y="2479334"/>
              <a:chExt cx="3484540" cy="1664018"/>
            </a:xfrm>
            <a:grpFill/>
          </p:grpSpPr>
          <p:grpSp>
            <p:nvGrpSpPr>
              <p:cNvPr id="9" name="iṩḻíḍé"/>
              <p:cNvGrpSpPr/>
              <p:nvPr/>
            </p:nvGrpSpPr>
            <p:grpSpPr>
              <a:xfrm>
                <a:off x="5547045" y="2479334"/>
                <a:ext cx="3244028" cy="1278508"/>
                <a:chOff x="5043488" y="2205038"/>
                <a:chExt cx="4475163" cy="1763713"/>
              </a:xfrm>
              <a:grpFill/>
            </p:grpSpPr>
            <p:sp>
              <p:nvSpPr>
                <p:cNvPr id="13"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4"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5"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6"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0"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7" name="直接连接符 16"/>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2" name="文本占位符 45"/>
          <p:cNvSpPr>
            <a:spLocks noGrp="1"/>
          </p:cNvSpPr>
          <p:nvPr>
            <p:ph type="body" sz="quarter" idx="13"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3" name="直角三角形 22"/>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6" name="文本占位符 43"/>
          <p:cNvSpPr>
            <a:spLocks noGrp="1"/>
          </p:cNvSpPr>
          <p:nvPr>
            <p:ph type="body" sz="quarter" idx="14"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排版1">
    <p:spTree>
      <p:nvGrpSpPr>
        <p:cNvPr id="1" name=""/>
        <p:cNvGrpSpPr/>
        <p:nvPr/>
      </p:nvGrpSpPr>
      <p:grpSpPr>
        <a:xfrm>
          <a:off x="0" y="0"/>
          <a:ext cx="0" cy="0"/>
          <a:chOff x="0" y="0"/>
          <a:chExt cx="0" cy="0"/>
        </a:xfrm>
      </p:grpSpPr>
      <p:pic>
        <p:nvPicPr>
          <p:cNvPr id="5" name="图片 4" descr="图片包含 户外, 建筑物, 天空, 城市&#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t="15315" b="9828"/>
          <a:stretch>
            <a:fillRect/>
          </a:stretch>
        </p:blipFill>
        <p:spPr>
          <a:xfrm>
            <a:off x="0" y="0"/>
            <a:ext cx="12215220" cy="6858000"/>
          </a:xfrm>
          <a:prstGeom prst="rect">
            <a:avLst/>
          </a:prstGeom>
        </p:spPr>
      </p:pic>
      <p:sp>
        <p:nvSpPr>
          <p:cNvPr id="6" name="矩形 5"/>
          <p:cNvSpPr/>
          <p:nvPr userDrawn="1"/>
        </p:nvSpPr>
        <p:spPr>
          <a:xfrm flipH="1">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图片占位符 13"/>
          <p:cNvSpPr>
            <a:spLocks noGrp="1"/>
          </p:cNvSpPr>
          <p:nvPr>
            <p:ph type="pic" sz="quarter" idx="10"/>
          </p:nvPr>
        </p:nvSpPr>
        <p:spPr>
          <a:xfrm>
            <a:off x="7634288" y="954088"/>
            <a:ext cx="3038475" cy="4557712"/>
          </a:xfrm>
          <a:ln w="38100">
            <a:solidFill>
              <a:schemeClr val="accent2"/>
            </a:solidFill>
          </a:ln>
        </p:spPr>
        <p:txBody>
          <a:bodyPr/>
          <a:lstStyle>
            <a:lvl1pPr marL="0" indent="0">
              <a:buNone/>
              <a:defRPr/>
            </a:lvl1pPr>
          </a:lstStyle>
          <a:p>
            <a:r>
              <a:rPr lang="zh-CN" altLang="en-US" dirty="0"/>
              <a:t>单击图标添加图片</a:t>
            </a:r>
          </a:p>
        </p:txBody>
      </p:sp>
      <p:sp>
        <p:nvSpPr>
          <p:cNvPr id="15" name="图片占位符 13"/>
          <p:cNvSpPr>
            <a:spLocks noGrp="1"/>
          </p:cNvSpPr>
          <p:nvPr>
            <p:ph type="pic" sz="quarter" idx="11"/>
          </p:nvPr>
        </p:nvSpPr>
        <p:spPr>
          <a:xfrm>
            <a:off x="4683760" y="3799840"/>
            <a:ext cx="2560320" cy="1717040"/>
          </a:xfrm>
          <a:ln w="38100">
            <a:solidFill>
              <a:schemeClr val="accent2"/>
            </a:solidFill>
          </a:ln>
        </p:spPr>
        <p:txBody>
          <a:bodyPr/>
          <a:lstStyle>
            <a:lvl1pPr marL="0" indent="0">
              <a:buNone/>
              <a:defRPr/>
            </a:lvl1pPr>
          </a:lstStyle>
          <a:p>
            <a:r>
              <a:rPr lang="zh-CN" altLang="en-US" dirty="0"/>
              <a:t>单击图标添加图片</a:t>
            </a:r>
          </a:p>
        </p:txBody>
      </p:sp>
      <p:sp>
        <p:nvSpPr>
          <p:cNvPr id="16" name="图片占位符 13"/>
          <p:cNvSpPr>
            <a:spLocks noGrp="1"/>
          </p:cNvSpPr>
          <p:nvPr>
            <p:ph type="pic" sz="quarter" idx="12"/>
          </p:nvPr>
        </p:nvSpPr>
        <p:spPr>
          <a:xfrm>
            <a:off x="1519236" y="3799840"/>
            <a:ext cx="2790489" cy="1717040"/>
          </a:xfrm>
          <a:ln w="38100">
            <a:solidFill>
              <a:schemeClr val="accent2"/>
            </a:solidFill>
          </a:ln>
        </p:spPr>
        <p:txBody>
          <a:bodyPr/>
          <a:lstStyle>
            <a:lvl1pPr marL="0" indent="0">
              <a:buNone/>
              <a:defRPr/>
            </a:lvl1pPr>
          </a:lstStyle>
          <a:p>
            <a:r>
              <a:rPr lang="zh-CN" altLang="en-US" dirty="0"/>
              <a:t>单击图标添加图片</a:t>
            </a:r>
          </a:p>
        </p:txBody>
      </p:sp>
      <p:grpSp>
        <p:nvGrpSpPr>
          <p:cNvPr id="7" name="组合 6"/>
          <p:cNvGrpSpPr/>
          <p:nvPr userDrawn="1"/>
        </p:nvGrpSpPr>
        <p:grpSpPr>
          <a:xfrm>
            <a:off x="554922" y="6323477"/>
            <a:ext cx="764364" cy="255126"/>
            <a:chOff x="3060851" y="2479334"/>
            <a:chExt cx="5672678" cy="1893404"/>
          </a:xfrm>
          <a:solidFill>
            <a:srgbClr val="2A458C">
              <a:alpha val="84000"/>
            </a:srgbClr>
          </a:solidFill>
        </p:grpSpPr>
        <p:sp>
          <p:nvSpPr>
            <p:cNvPr id="8" name="íśļîde"/>
            <p:cNvSpPr/>
            <p:nvPr/>
          </p:nvSpPr>
          <p:spPr bwMode="auto">
            <a:xfrm>
              <a:off x="3060851" y="2479334"/>
              <a:ext cx="1892108" cy="189340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9" name="组合 8"/>
            <p:cNvGrpSpPr/>
            <p:nvPr/>
          </p:nvGrpSpPr>
          <p:grpSpPr>
            <a:xfrm>
              <a:off x="5248989" y="2594027"/>
              <a:ext cx="3484540" cy="1664018"/>
              <a:chOff x="5426789" y="2479334"/>
              <a:chExt cx="3484540" cy="1664018"/>
            </a:xfrm>
            <a:grpFill/>
          </p:grpSpPr>
          <p:grpSp>
            <p:nvGrpSpPr>
              <p:cNvPr id="10" name="iṩḻíḍé"/>
              <p:cNvGrpSpPr/>
              <p:nvPr/>
            </p:nvGrpSpPr>
            <p:grpSpPr>
              <a:xfrm>
                <a:off x="5547045" y="2479334"/>
                <a:ext cx="3244028" cy="1278508"/>
                <a:chOff x="5043488" y="2205038"/>
                <a:chExt cx="4475163" cy="1763713"/>
              </a:xfrm>
              <a:grpFill/>
            </p:grpSpPr>
            <p:sp>
              <p:nvSpPr>
                <p:cNvPr id="12" name="íṧļíďê"/>
                <p:cNvSpPr/>
                <p:nvPr/>
              </p:nvSpPr>
              <p:spPr bwMode="auto">
                <a:xfrm>
                  <a:off x="6346826" y="2911476"/>
                  <a:ext cx="1120775" cy="773113"/>
                </a:xfrm>
                <a:custGeom>
                  <a:avLst/>
                  <a:gdLst>
                    <a:gd name="T0" fmla="*/ 188 w 340"/>
                    <a:gd name="T1" fmla="*/ 0 h 234"/>
                    <a:gd name="T2" fmla="*/ 215 w 340"/>
                    <a:gd name="T3" fmla="*/ 50 h 234"/>
                    <a:gd name="T4" fmla="*/ 206 w 340"/>
                    <a:gd name="T5" fmla="*/ 68 h 234"/>
                    <a:gd name="T6" fmla="*/ 196 w 340"/>
                    <a:gd name="T7" fmla="*/ 152 h 234"/>
                    <a:gd name="T8" fmla="*/ 188 w 340"/>
                    <a:gd name="T9" fmla="*/ 201 h 234"/>
                    <a:gd name="T10" fmla="*/ 177 w 340"/>
                    <a:gd name="T11" fmla="*/ 193 h 234"/>
                    <a:gd name="T12" fmla="*/ 169 w 340"/>
                    <a:gd name="T13" fmla="*/ 170 h 234"/>
                    <a:gd name="T14" fmla="*/ 174 w 340"/>
                    <a:gd name="T15" fmla="*/ 147 h 234"/>
                    <a:gd name="T16" fmla="*/ 179 w 340"/>
                    <a:gd name="T17" fmla="*/ 52 h 234"/>
                    <a:gd name="T18" fmla="*/ 183 w 340"/>
                    <a:gd name="T19" fmla="*/ 0 h 234"/>
                    <a:gd name="T20" fmla="*/ 188 w 340"/>
                    <a:gd name="T21" fmla="*/ 0 h 234"/>
                    <a:gd name="T22" fmla="*/ 233 w 340"/>
                    <a:gd name="T23" fmla="*/ 53 h 234"/>
                    <a:gd name="T24" fmla="*/ 217 w 340"/>
                    <a:gd name="T25" fmla="*/ 68 h 234"/>
                    <a:gd name="T26" fmla="*/ 293 w 340"/>
                    <a:gd name="T27" fmla="*/ 85 h 234"/>
                    <a:gd name="T28" fmla="*/ 298 w 340"/>
                    <a:gd name="T29" fmla="*/ 75 h 234"/>
                    <a:gd name="T30" fmla="*/ 233 w 340"/>
                    <a:gd name="T31" fmla="*/ 53 h 234"/>
                    <a:gd name="T32" fmla="*/ 46 w 340"/>
                    <a:gd name="T33" fmla="*/ 49 h 234"/>
                    <a:gd name="T34" fmla="*/ 87 w 340"/>
                    <a:gd name="T35" fmla="*/ 81 h 234"/>
                    <a:gd name="T36" fmla="*/ 83 w 340"/>
                    <a:gd name="T37" fmla="*/ 155 h 234"/>
                    <a:gd name="T38" fmla="*/ 105 w 340"/>
                    <a:gd name="T39" fmla="*/ 168 h 234"/>
                    <a:gd name="T40" fmla="*/ 104 w 340"/>
                    <a:gd name="T41" fmla="*/ 174 h 234"/>
                    <a:gd name="T42" fmla="*/ 42 w 340"/>
                    <a:gd name="T43" fmla="*/ 226 h 234"/>
                    <a:gd name="T44" fmla="*/ 4 w 340"/>
                    <a:gd name="T45" fmla="*/ 216 h 234"/>
                    <a:gd name="T46" fmla="*/ 0 w 340"/>
                    <a:gd name="T47" fmla="*/ 209 h 234"/>
                    <a:gd name="T48" fmla="*/ 2 w 340"/>
                    <a:gd name="T49" fmla="*/ 205 h 234"/>
                    <a:gd name="T50" fmla="*/ 51 w 340"/>
                    <a:gd name="T51" fmla="*/ 167 h 234"/>
                    <a:gd name="T52" fmla="*/ 47 w 340"/>
                    <a:gd name="T53" fmla="*/ 160 h 234"/>
                    <a:gd name="T54" fmla="*/ 25 w 340"/>
                    <a:gd name="T55" fmla="*/ 144 h 234"/>
                    <a:gd name="T56" fmla="*/ 26 w 340"/>
                    <a:gd name="T57" fmla="*/ 138 h 234"/>
                    <a:gd name="T58" fmla="*/ 55 w 340"/>
                    <a:gd name="T59" fmla="*/ 124 h 234"/>
                    <a:gd name="T60" fmla="*/ 30 w 340"/>
                    <a:gd name="T61" fmla="*/ 54 h 234"/>
                    <a:gd name="T62" fmla="*/ 35 w 340"/>
                    <a:gd name="T63" fmla="*/ 52 h 234"/>
                    <a:gd name="T64" fmla="*/ 46 w 340"/>
                    <a:gd name="T65" fmla="*/ 49 h 234"/>
                    <a:gd name="T66" fmla="*/ 247 w 340"/>
                    <a:gd name="T67" fmla="*/ 155 h 234"/>
                    <a:gd name="T68" fmla="*/ 211 w 340"/>
                    <a:gd name="T69" fmla="*/ 151 h 234"/>
                    <a:gd name="T70" fmla="*/ 207 w 340"/>
                    <a:gd name="T71" fmla="*/ 155 h 234"/>
                    <a:gd name="T72" fmla="*/ 222 w 340"/>
                    <a:gd name="T73" fmla="*/ 183 h 234"/>
                    <a:gd name="T74" fmla="*/ 271 w 340"/>
                    <a:gd name="T75" fmla="*/ 180 h 234"/>
                    <a:gd name="T76" fmla="*/ 322 w 340"/>
                    <a:gd name="T77" fmla="*/ 228 h 234"/>
                    <a:gd name="T78" fmla="*/ 340 w 340"/>
                    <a:gd name="T79" fmla="*/ 219 h 234"/>
                    <a:gd name="T80" fmla="*/ 328 w 340"/>
                    <a:gd name="T81" fmla="*/ 186 h 234"/>
                    <a:gd name="T82" fmla="*/ 247 w 340"/>
                    <a:gd name="T83" fmla="*/ 15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234">
                      <a:moveTo>
                        <a:pt x="188" y="0"/>
                      </a:moveTo>
                      <a:cubicBezTo>
                        <a:pt x="204" y="5"/>
                        <a:pt x="223" y="30"/>
                        <a:pt x="215" y="50"/>
                      </a:cubicBezTo>
                      <a:cubicBezTo>
                        <a:pt x="212" y="56"/>
                        <a:pt x="209" y="62"/>
                        <a:pt x="206" y="68"/>
                      </a:cubicBezTo>
                      <a:cubicBezTo>
                        <a:pt x="202" y="96"/>
                        <a:pt x="199" y="124"/>
                        <a:pt x="196" y="152"/>
                      </a:cubicBezTo>
                      <a:cubicBezTo>
                        <a:pt x="194" y="167"/>
                        <a:pt x="204" y="194"/>
                        <a:pt x="188" y="201"/>
                      </a:cubicBezTo>
                      <a:cubicBezTo>
                        <a:pt x="182" y="201"/>
                        <a:pt x="181" y="197"/>
                        <a:pt x="177" y="193"/>
                      </a:cubicBezTo>
                      <a:cubicBezTo>
                        <a:pt x="174" y="185"/>
                        <a:pt x="172" y="178"/>
                        <a:pt x="169" y="170"/>
                      </a:cubicBezTo>
                      <a:cubicBezTo>
                        <a:pt x="171" y="162"/>
                        <a:pt x="173" y="155"/>
                        <a:pt x="174" y="147"/>
                      </a:cubicBezTo>
                      <a:cubicBezTo>
                        <a:pt x="176" y="115"/>
                        <a:pt x="178" y="84"/>
                        <a:pt x="179" y="52"/>
                      </a:cubicBezTo>
                      <a:cubicBezTo>
                        <a:pt x="179" y="33"/>
                        <a:pt x="171" y="13"/>
                        <a:pt x="183" y="0"/>
                      </a:cubicBezTo>
                      <a:cubicBezTo>
                        <a:pt x="185" y="0"/>
                        <a:pt x="187" y="0"/>
                        <a:pt x="188" y="0"/>
                      </a:cubicBezTo>
                      <a:close/>
                      <a:moveTo>
                        <a:pt x="233" y="53"/>
                      </a:moveTo>
                      <a:cubicBezTo>
                        <a:pt x="226" y="57"/>
                        <a:pt x="220" y="58"/>
                        <a:pt x="217" y="68"/>
                      </a:cubicBezTo>
                      <a:cubicBezTo>
                        <a:pt x="255" y="107"/>
                        <a:pt x="254" y="78"/>
                        <a:pt x="293" y="85"/>
                      </a:cubicBezTo>
                      <a:cubicBezTo>
                        <a:pt x="296" y="81"/>
                        <a:pt x="297" y="81"/>
                        <a:pt x="298" y="75"/>
                      </a:cubicBezTo>
                      <a:cubicBezTo>
                        <a:pt x="283" y="62"/>
                        <a:pt x="260" y="57"/>
                        <a:pt x="233" y="53"/>
                      </a:cubicBezTo>
                      <a:close/>
                      <a:moveTo>
                        <a:pt x="46" y="49"/>
                      </a:moveTo>
                      <a:cubicBezTo>
                        <a:pt x="68" y="52"/>
                        <a:pt x="83" y="66"/>
                        <a:pt x="87" y="81"/>
                      </a:cubicBezTo>
                      <a:cubicBezTo>
                        <a:pt x="86" y="106"/>
                        <a:pt x="84" y="131"/>
                        <a:pt x="83" y="155"/>
                      </a:cubicBezTo>
                      <a:cubicBezTo>
                        <a:pt x="94" y="159"/>
                        <a:pt x="98" y="160"/>
                        <a:pt x="105" y="168"/>
                      </a:cubicBezTo>
                      <a:cubicBezTo>
                        <a:pt x="104" y="170"/>
                        <a:pt x="104" y="172"/>
                        <a:pt x="104" y="174"/>
                      </a:cubicBezTo>
                      <a:cubicBezTo>
                        <a:pt x="87" y="193"/>
                        <a:pt x="65" y="214"/>
                        <a:pt x="42" y="226"/>
                      </a:cubicBezTo>
                      <a:cubicBezTo>
                        <a:pt x="30" y="222"/>
                        <a:pt x="17" y="219"/>
                        <a:pt x="4" y="216"/>
                      </a:cubicBezTo>
                      <a:cubicBezTo>
                        <a:pt x="3" y="213"/>
                        <a:pt x="2" y="211"/>
                        <a:pt x="0" y="209"/>
                      </a:cubicBezTo>
                      <a:cubicBezTo>
                        <a:pt x="1" y="208"/>
                        <a:pt x="2" y="206"/>
                        <a:pt x="2" y="205"/>
                      </a:cubicBezTo>
                      <a:cubicBezTo>
                        <a:pt x="17" y="190"/>
                        <a:pt x="44" y="193"/>
                        <a:pt x="51" y="167"/>
                      </a:cubicBezTo>
                      <a:cubicBezTo>
                        <a:pt x="50" y="165"/>
                        <a:pt x="49" y="163"/>
                        <a:pt x="47" y="160"/>
                      </a:cubicBezTo>
                      <a:cubicBezTo>
                        <a:pt x="34" y="159"/>
                        <a:pt x="27" y="154"/>
                        <a:pt x="25" y="144"/>
                      </a:cubicBezTo>
                      <a:cubicBezTo>
                        <a:pt x="25" y="142"/>
                        <a:pt x="26" y="140"/>
                        <a:pt x="26" y="138"/>
                      </a:cubicBezTo>
                      <a:cubicBezTo>
                        <a:pt x="32" y="131"/>
                        <a:pt x="46" y="128"/>
                        <a:pt x="55" y="124"/>
                      </a:cubicBezTo>
                      <a:cubicBezTo>
                        <a:pt x="61" y="78"/>
                        <a:pt x="30" y="80"/>
                        <a:pt x="30" y="54"/>
                      </a:cubicBezTo>
                      <a:cubicBezTo>
                        <a:pt x="32" y="53"/>
                        <a:pt x="33" y="53"/>
                        <a:pt x="35" y="52"/>
                      </a:cubicBezTo>
                      <a:cubicBezTo>
                        <a:pt x="38" y="51"/>
                        <a:pt x="42" y="50"/>
                        <a:pt x="46" y="49"/>
                      </a:cubicBezTo>
                      <a:close/>
                      <a:moveTo>
                        <a:pt x="247" y="155"/>
                      </a:moveTo>
                      <a:cubicBezTo>
                        <a:pt x="235" y="153"/>
                        <a:pt x="223" y="152"/>
                        <a:pt x="211" y="151"/>
                      </a:cubicBezTo>
                      <a:cubicBezTo>
                        <a:pt x="210" y="152"/>
                        <a:pt x="208" y="154"/>
                        <a:pt x="207" y="155"/>
                      </a:cubicBezTo>
                      <a:cubicBezTo>
                        <a:pt x="206" y="168"/>
                        <a:pt x="213" y="178"/>
                        <a:pt x="222" y="183"/>
                      </a:cubicBezTo>
                      <a:cubicBezTo>
                        <a:pt x="242" y="192"/>
                        <a:pt x="250" y="170"/>
                        <a:pt x="271" y="180"/>
                      </a:cubicBezTo>
                      <a:cubicBezTo>
                        <a:pt x="296" y="191"/>
                        <a:pt x="301" y="217"/>
                        <a:pt x="322" y="228"/>
                      </a:cubicBezTo>
                      <a:cubicBezTo>
                        <a:pt x="332" y="234"/>
                        <a:pt x="337" y="225"/>
                        <a:pt x="340" y="219"/>
                      </a:cubicBezTo>
                      <a:cubicBezTo>
                        <a:pt x="336" y="208"/>
                        <a:pt x="332" y="197"/>
                        <a:pt x="328" y="186"/>
                      </a:cubicBezTo>
                      <a:cubicBezTo>
                        <a:pt x="320" y="175"/>
                        <a:pt x="268" y="158"/>
                        <a:pt x="247"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3" name="î$ļïḋé"/>
                <p:cNvSpPr/>
                <p:nvPr/>
              </p:nvSpPr>
              <p:spPr bwMode="auto">
                <a:xfrm>
                  <a:off x="7639051" y="3033713"/>
                  <a:ext cx="666750" cy="604838"/>
                </a:xfrm>
                <a:custGeom>
                  <a:avLst/>
                  <a:gdLst>
                    <a:gd name="T0" fmla="*/ 79 w 202"/>
                    <a:gd name="T1" fmla="*/ 4 h 183"/>
                    <a:gd name="T2" fmla="*/ 107 w 202"/>
                    <a:gd name="T3" fmla="*/ 12 h 183"/>
                    <a:gd name="T4" fmla="*/ 109 w 202"/>
                    <a:gd name="T5" fmla="*/ 44 h 183"/>
                    <a:gd name="T6" fmla="*/ 119 w 202"/>
                    <a:gd name="T7" fmla="*/ 62 h 183"/>
                    <a:gd name="T8" fmla="*/ 117 w 202"/>
                    <a:gd name="T9" fmla="*/ 68 h 183"/>
                    <a:gd name="T10" fmla="*/ 85 w 202"/>
                    <a:gd name="T11" fmla="*/ 112 h 183"/>
                    <a:gd name="T12" fmla="*/ 2 w 202"/>
                    <a:gd name="T13" fmla="*/ 168 h 183"/>
                    <a:gd name="T14" fmla="*/ 0 w 202"/>
                    <a:gd name="T15" fmla="*/ 163 h 183"/>
                    <a:gd name="T16" fmla="*/ 61 w 202"/>
                    <a:gd name="T17" fmla="*/ 98 h 183"/>
                    <a:gd name="T18" fmla="*/ 58 w 202"/>
                    <a:gd name="T19" fmla="*/ 96 h 183"/>
                    <a:gd name="T20" fmla="*/ 21 w 202"/>
                    <a:gd name="T21" fmla="*/ 72 h 183"/>
                    <a:gd name="T22" fmla="*/ 24 w 202"/>
                    <a:gd name="T23" fmla="*/ 62 h 183"/>
                    <a:gd name="T24" fmla="*/ 40 w 202"/>
                    <a:gd name="T25" fmla="*/ 63 h 183"/>
                    <a:gd name="T26" fmla="*/ 85 w 202"/>
                    <a:gd name="T27" fmla="*/ 39 h 183"/>
                    <a:gd name="T28" fmla="*/ 79 w 202"/>
                    <a:gd name="T29" fmla="*/ 4 h 183"/>
                    <a:gd name="T30" fmla="*/ 102 w 202"/>
                    <a:gd name="T31" fmla="*/ 97 h 183"/>
                    <a:gd name="T32" fmla="*/ 97 w 202"/>
                    <a:gd name="T33" fmla="*/ 105 h 183"/>
                    <a:gd name="T34" fmla="*/ 161 w 202"/>
                    <a:gd name="T35" fmla="*/ 145 h 183"/>
                    <a:gd name="T36" fmla="*/ 184 w 202"/>
                    <a:gd name="T37" fmla="*/ 183 h 183"/>
                    <a:gd name="T38" fmla="*/ 190 w 202"/>
                    <a:gd name="T39" fmla="*/ 180 h 183"/>
                    <a:gd name="T40" fmla="*/ 102 w 202"/>
                    <a:gd name="T41" fmla="*/ 9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83">
                      <a:moveTo>
                        <a:pt x="79" y="4"/>
                      </a:moveTo>
                      <a:cubicBezTo>
                        <a:pt x="92" y="0"/>
                        <a:pt x="101" y="4"/>
                        <a:pt x="107" y="12"/>
                      </a:cubicBezTo>
                      <a:cubicBezTo>
                        <a:pt x="116" y="26"/>
                        <a:pt x="109" y="34"/>
                        <a:pt x="109" y="44"/>
                      </a:cubicBezTo>
                      <a:cubicBezTo>
                        <a:pt x="108" y="54"/>
                        <a:pt x="119" y="52"/>
                        <a:pt x="119" y="62"/>
                      </a:cubicBezTo>
                      <a:cubicBezTo>
                        <a:pt x="118" y="64"/>
                        <a:pt x="118" y="66"/>
                        <a:pt x="117" y="68"/>
                      </a:cubicBezTo>
                      <a:cubicBezTo>
                        <a:pt x="96" y="74"/>
                        <a:pt x="95" y="97"/>
                        <a:pt x="85" y="112"/>
                      </a:cubicBezTo>
                      <a:cubicBezTo>
                        <a:pt x="69" y="135"/>
                        <a:pt x="41" y="161"/>
                        <a:pt x="2" y="168"/>
                      </a:cubicBezTo>
                      <a:cubicBezTo>
                        <a:pt x="2" y="166"/>
                        <a:pt x="1" y="164"/>
                        <a:pt x="0" y="163"/>
                      </a:cubicBezTo>
                      <a:cubicBezTo>
                        <a:pt x="18" y="141"/>
                        <a:pt x="54" y="126"/>
                        <a:pt x="61" y="98"/>
                      </a:cubicBezTo>
                      <a:cubicBezTo>
                        <a:pt x="60" y="97"/>
                        <a:pt x="59" y="97"/>
                        <a:pt x="58" y="96"/>
                      </a:cubicBezTo>
                      <a:cubicBezTo>
                        <a:pt x="44" y="99"/>
                        <a:pt x="27" y="87"/>
                        <a:pt x="21" y="72"/>
                      </a:cubicBezTo>
                      <a:cubicBezTo>
                        <a:pt x="22" y="69"/>
                        <a:pt x="23" y="66"/>
                        <a:pt x="24" y="62"/>
                      </a:cubicBezTo>
                      <a:cubicBezTo>
                        <a:pt x="30" y="58"/>
                        <a:pt x="35" y="63"/>
                        <a:pt x="40" y="63"/>
                      </a:cubicBezTo>
                      <a:cubicBezTo>
                        <a:pt x="54" y="61"/>
                        <a:pt x="76" y="47"/>
                        <a:pt x="85" y="39"/>
                      </a:cubicBezTo>
                      <a:cubicBezTo>
                        <a:pt x="83" y="25"/>
                        <a:pt x="74" y="17"/>
                        <a:pt x="79" y="4"/>
                      </a:cubicBezTo>
                      <a:close/>
                      <a:moveTo>
                        <a:pt x="102" y="97"/>
                      </a:moveTo>
                      <a:cubicBezTo>
                        <a:pt x="101" y="100"/>
                        <a:pt x="99" y="102"/>
                        <a:pt x="97" y="105"/>
                      </a:cubicBezTo>
                      <a:cubicBezTo>
                        <a:pt x="106" y="120"/>
                        <a:pt x="147" y="129"/>
                        <a:pt x="161" y="145"/>
                      </a:cubicBezTo>
                      <a:cubicBezTo>
                        <a:pt x="173" y="160"/>
                        <a:pt x="170" y="176"/>
                        <a:pt x="184" y="183"/>
                      </a:cubicBezTo>
                      <a:cubicBezTo>
                        <a:pt x="186" y="182"/>
                        <a:pt x="188" y="181"/>
                        <a:pt x="190" y="180"/>
                      </a:cubicBezTo>
                      <a:cubicBezTo>
                        <a:pt x="202" y="137"/>
                        <a:pt x="137" y="89"/>
                        <a:pt x="10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7" name="í$1ïḍê"/>
                <p:cNvSpPr/>
                <p:nvPr/>
              </p:nvSpPr>
              <p:spPr bwMode="auto">
                <a:xfrm>
                  <a:off x="5043488" y="2205038"/>
                  <a:ext cx="1174750" cy="1724025"/>
                </a:xfrm>
                <a:custGeom>
                  <a:avLst/>
                  <a:gdLst>
                    <a:gd name="T0" fmla="*/ 187 w 356"/>
                    <a:gd name="T1" fmla="*/ 109 h 522"/>
                    <a:gd name="T2" fmla="*/ 223 w 356"/>
                    <a:gd name="T3" fmla="*/ 134 h 522"/>
                    <a:gd name="T4" fmla="*/ 192 w 356"/>
                    <a:gd name="T5" fmla="*/ 134 h 522"/>
                    <a:gd name="T6" fmla="*/ 182 w 356"/>
                    <a:gd name="T7" fmla="*/ 203 h 522"/>
                    <a:gd name="T8" fmla="*/ 207 w 356"/>
                    <a:gd name="T9" fmla="*/ 195 h 522"/>
                    <a:gd name="T10" fmla="*/ 175 w 356"/>
                    <a:gd name="T11" fmla="*/ 220 h 522"/>
                    <a:gd name="T12" fmla="*/ 194 w 356"/>
                    <a:gd name="T13" fmla="*/ 309 h 522"/>
                    <a:gd name="T14" fmla="*/ 243 w 356"/>
                    <a:gd name="T15" fmla="*/ 181 h 522"/>
                    <a:gd name="T16" fmla="*/ 259 w 356"/>
                    <a:gd name="T17" fmla="*/ 179 h 522"/>
                    <a:gd name="T18" fmla="*/ 257 w 356"/>
                    <a:gd name="T19" fmla="*/ 241 h 522"/>
                    <a:gd name="T20" fmla="*/ 209 w 356"/>
                    <a:gd name="T21" fmla="*/ 326 h 522"/>
                    <a:gd name="T22" fmla="*/ 293 w 356"/>
                    <a:gd name="T23" fmla="*/ 378 h 522"/>
                    <a:gd name="T24" fmla="*/ 355 w 356"/>
                    <a:gd name="T25" fmla="*/ 409 h 522"/>
                    <a:gd name="T26" fmla="*/ 308 w 356"/>
                    <a:gd name="T27" fmla="*/ 423 h 522"/>
                    <a:gd name="T28" fmla="*/ 199 w 356"/>
                    <a:gd name="T29" fmla="*/ 338 h 522"/>
                    <a:gd name="T30" fmla="*/ 176 w 356"/>
                    <a:gd name="T31" fmla="*/ 401 h 522"/>
                    <a:gd name="T32" fmla="*/ 172 w 356"/>
                    <a:gd name="T33" fmla="*/ 522 h 522"/>
                    <a:gd name="T34" fmla="*/ 113 w 356"/>
                    <a:gd name="T35" fmla="*/ 459 h 522"/>
                    <a:gd name="T36" fmla="*/ 151 w 356"/>
                    <a:gd name="T37" fmla="*/ 477 h 522"/>
                    <a:gd name="T38" fmla="*/ 155 w 356"/>
                    <a:gd name="T39" fmla="*/ 383 h 522"/>
                    <a:gd name="T40" fmla="*/ 24 w 356"/>
                    <a:gd name="T41" fmla="*/ 463 h 522"/>
                    <a:gd name="T42" fmla="*/ 73 w 356"/>
                    <a:gd name="T43" fmla="*/ 413 h 522"/>
                    <a:gd name="T44" fmla="*/ 44 w 356"/>
                    <a:gd name="T45" fmla="*/ 343 h 522"/>
                    <a:gd name="T46" fmla="*/ 0 w 356"/>
                    <a:gd name="T47" fmla="*/ 243 h 522"/>
                    <a:gd name="T48" fmla="*/ 41 w 356"/>
                    <a:gd name="T49" fmla="*/ 275 h 522"/>
                    <a:gd name="T50" fmla="*/ 66 w 356"/>
                    <a:gd name="T51" fmla="*/ 357 h 522"/>
                    <a:gd name="T52" fmla="*/ 150 w 356"/>
                    <a:gd name="T53" fmla="*/ 285 h 522"/>
                    <a:gd name="T54" fmla="*/ 112 w 356"/>
                    <a:gd name="T55" fmla="*/ 266 h 522"/>
                    <a:gd name="T56" fmla="*/ 159 w 356"/>
                    <a:gd name="T57" fmla="*/ 252 h 522"/>
                    <a:gd name="T58" fmla="*/ 156 w 356"/>
                    <a:gd name="T59" fmla="*/ 227 h 522"/>
                    <a:gd name="T60" fmla="*/ 53 w 356"/>
                    <a:gd name="T61" fmla="*/ 281 h 522"/>
                    <a:gd name="T62" fmla="*/ 156 w 356"/>
                    <a:gd name="T63" fmla="*/ 214 h 522"/>
                    <a:gd name="T64" fmla="*/ 159 w 356"/>
                    <a:gd name="T65" fmla="*/ 163 h 522"/>
                    <a:gd name="T66" fmla="*/ 98 w 356"/>
                    <a:gd name="T67" fmla="*/ 167 h 522"/>
                    <a:gd name="T68" fmla="*/ 88 w 356"/>
                    <a:gd name="T69" fmla="*/ 143 h 522"/>
                    <a:gd name="T70" fmla="*/ 171 w 356"/>
                    <a:gd name="T71" fmla="*/ 40 h 522"/>
                    <a:gd name="T72" fmla="*/ 166 w 356"/>
                    <a:gd name="T73" fmla="*/ 3 h 522"/>
                    <a:gd name="T74" fmla="*/ 189 w 356"/>
                    <a:gd name="T75" fmla="*/ 313 h 522"/>
                    <a:gd name="T76" fmla="*/ 172 w 356"/>
                    <a:gd name="T77" fmla="*/ 330 h 522"/>
                    <a:gd name="T78" fmla="*/ 191 w 356"/>
                    <a:gd name="T79" fmla="*/ 314 h 522"/>
                    <a:gd name="T80" fmla="*/ 148 w 356"/>
                    <a:gd name="T81" fmla="*/ 330 h 522"/>
                    <a:gd name="T82" fmla="*/ 74 w 356"/>
                    <a:gd name="T83" fmla="*/ 379 h 522"/>
                    <a:gd name="T84" fmla="*/ 153 w 356"/>
                    <a:gd name="T85" fmla="*/ 348 h 522"/>
                    <a:gd name="T86" fmla="*/ 148 w 356"/>
                    <a:gd name="T87" fmla="*/ 33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522">
                      <a:moveTo>
                        <a:pt x="179" y="1"/>
                      </a:moveTo>
                      <a:cubicBezTo>
                        <a:pt x="219" y="32"/>
                        <a:pt x="181" y="74"/>
                        <a:pt x="187" y="109"/>
                      </a:cubicBezTo>
                      <a:cubicBezTo>
                        <a:pt x="197" y="112"/>
                        <a:pt x="212" y="105"/>
                        <a:pt x="221" y="121"/>
                      </a:cubicBezTo>
                      <a:cubicBezTo>
                        <a:pt x="224" y="126"/>
                        <a:pt x="223" y="129"/>
                        <a:pt x="223" y="134"/>
                      </a:cubicBezTo>
                      <a:cubicBezTo>
                        <a:pt x="223" y="135"/>
                        <a:pt x="222" y="135"/>
                        <a:pt x="222" y="135"/>
                      </a:cubicBezTo>
                      <a:cubicBezTo>
                        <a:pt x="213" y="137"/>
                        <a:pt x="199" y="131"/>
                        <a:pt x="192" y="134"/>
                      </a:cubicBezTo>
                      <a:cubicBezTo>
                        <a:pt x="184" y="137"/>
                        <a:pt x="176" y="190"/>
                        <a:pt x="174" y="200"/>
                      </a:cubicBezTo>
                      <a:cubicBezTo>
                        <a:pt x="176" y="201"/>
                        <a:pt x="179" y="202"/>
                        <a:pt x="182" y="203"/>
                      </a:cubicBezTo>
                      <a:cubicBezTo>
                        <a:pt x="188" y="196"/>
                        <a:pt x="195" y="192"/>
                        <a:pt x="203" y="193"/>
                      </a:cubicBezTo>
                      <a:cubicBezTo>
                        <a:pt x="204" y="194"/>
                        <a:pt x="206" y="194"/>
                        <a:pt x="207" y="195"/>
                      </a:cubicBezTo>
                      <a:cubicBezTo>
                        <a:pt x="207" y="197"/>
                        <a:pt x="206" y="199"/>
                        <a:pt x="206" y="201"/>
                      </a:cubicBezTo>
                      <a:cubicBezTo>
                        <a:pt x="197" y="206"/>
                        <a:pt x="179" y="212"/>
                        <a:pt x="175" y="220"/>
                      </a:cubicBezTo>
                      <a:cubicBezTo>
                        <a:pt x="175" y="245"/>
                        <a:pt x="175" y="270"/>
                        <a:pt x="176" y="295"/>
                      </a:cubicBezTo>
                      <a:cubicBezTo>
                        <a:pt x="184" y="300"/>
                        <a:pt x="188" y="302"/>
                        <a:pt x="194" y="309"/>
                      </a:cubicBezTo>
                      <a:cubicBezTo>
                        <a:pt x="216" y="282"/>
                        <a:pt x="250" y="223"/>
                        <a:pt x="250" y="199"/>
                      </a:cubicBezTo>
                      <a:cubicBezTo>
                        <a:pt x="250" y="193"/>
                        <a:pt x="244" y="187"/>
                        <a:pt x="243" y="181"/>
                      </a:cubicBezTo>
                      <a:cubicBezTo>
                        <a:pt x="244" y="180"/>
                        <a:pt x="245" y="179"/>
                        <a:pt x="246" y="178"/>
                      </a:cubicBezTo>
                      <a:cubicBezTo>
                        <a:pt x="250" y="179"/>
                        <a:pt x="254" y="179"/>
                        <a:pt x="259" y="179"/>
                      </a:cubicBezTo>
                      <a:cubicBezTo>
                        <a:pt x="275" y="183"/>
                        <a:pt x="279" y="204"/>
                        <a:pt x="277" y="214"/>
                      </a:cubicBezTo>
                      <a:cubicBezTo>
                        <a:pt x="270" y="223"/>
                        <a:pt x="264" y="232"/>
                        <a:pt x="257" y="241"/>
                      </a:cubicBezTo>
                      <a:cubicBezTo>
                        <a:pt x="253" y="253"/>
                        <a:pt x="248" y="266"/>
                        <a:pt x="243" y="278"/>
                      </a:cubicBezTo>
                      <a:cubicBezTo>
                        <a:pt x="233" y="297"/>
                        <a:pt x="212" y="310"/>
                        <a:pt x="209" y="326"/>
                      </a:cubicBezTo>
                      <a:cubicBezTo>
                        <a:pt x="226" y="339"/>
                        <a:pt x="245" y="346"/>
                        <a:pt x="263" y="354"/>
                      </a:cubicBezTo>
                      <a:cubicBezTo>
                        <a:pt x="273" y="362"/>
                        <a:pt x="283" y="370"/>
                        <a:pt x="293" y="378"/>
                      </a:cubicBezTo>
                      <a:cubicBezTo>
                        <a:pt x="315" y="388"/>
                        <a:pt x="335" y="377"/>
                        <a:pt x="356" y="406"/>
                      </a:cubicBezTo>
                      <a:cubicBezTo>
                        <a:pt x="356" y="407"/>
                        <a:pt x="355" y="408"/>
                        <a:pt x="355" y="409"/>
                      </a:cubicBezTo>
                      <a:cubicBezTo>
                        <a:pt x="354" y="411"/>
                        <a:pt x="352" y="413"/>
                        <a:pt x="351" y="414"/>
                      </a:cubicBezTo>
                      <a:cubicBezTo>
                        <a:pt x="337" y="417"/>
                        <a:pt x="322" y="420"/>
                        <a:pt x="308" y="423"/>
                      </a:cubicBezTo>
                      <a:cubicBezTo>
                        <a:pt x="291" y="418"/>
                        <a:pt x="292" y="402"/>
                        <a:pt x="284" y="393"/>
                      </a:cubicBezTo>
                      <a:cubicBezTo>
                        <a:pt x="256" y="375"/>
                        <a:pt x="228" y="356"/>
                        <a:pt x="199" y="338"/>
                      </a:cubicBezTo>
                      <a:cubicBezTo>
                        <a:pt x="191" y="338"/>
                        <a:pt x="183" y="343"/>
                        <a:pt x="175" y="347"/>
                      </a:cubicBezTo>
                      <a:cubicBezTo>
                        <a:pt x="165" y="366"/>
                        <a:pt x="176" y="383"/>
                        <a:pt x="176" y="401"/>
                      </a:cubicBezTo>
                      <a:cubicBezTo>
                        <a:pt x="176" y="441"/>
                        <a:pt x="176" y="479"/>
                        <a:pt x="179" y="517"/>
                      </a:cubicBezTo>
                      <a:cubicBezTo>
                        <a:pt x="176" y="519"/>
                        <a:pt x="174" y="521"/>
                        <a:pt x="172" y="522"/>
                      </a:cubicBezTo>
                      <a:cubicBezTo>
                        <a:pt x="138" y="509"/>
                        <a:pt x="138" y="488"/>
                        <a:pt x="110" y="464"/>
                      </a:cubicBezTo>
                      <a:cubicBezTo>
                        <a:pt x="111" y="462"/>
                        <a:pt x="112" y="461"/>
                        <a:pt x="113" y="459"/>
                      </a:cubicBezTo>
                      <a:cubicBezTo>
                        <a:pt x="115" y="460"/>
                        <a:pt x="116" y="460"/>
                        <a:pt x="118" y="460"/>
                      </a:cubicBezTo>
                      <a:cubicBezTo>
                        <a:pt x="129" y="466"/>
                        <a:pt x="140" y="471"/>
                        <a:pt x="151" y="477"/>
                      </a:cubicBezTo>
                      <a:cubicBezTo>
                        <a:pt x="152" y="477"/>
                        <a:pt x="153" y="476"/>
                        <a:pt x="154" y="476"/>
                      </a:cubicBezTo>
                      <a:cubicBezTo>
                        <a:pt x="154" y="445"/>
                        <a:pt x="155" y="414"/>
                        <a:pt x="155" y="383"/>
                      </a:cubicBezTo>
                      <a:cubicBezTo>
                        <a:pt x="137" y="380"/>
                        <a:pt x="62" y="461"/>
                        <a:pt x="28" y="466"/>
                      </a:cubicBezTo>
                      <a:cubicBezTo>
                        <a:pt x="27" y="465"/>
                        <a:pt x="25" y="464"/>
                        <a:pt x="24" y="463"/>
                      </a:cubicBezTo>
                      <a:cubicBezTo>
                        <a:pt x="24" y="462"/>
                        <a:pt x="25" y="461"/>
                        <a:pt x="26" y="460"/>
                      </a:cubicBezTo>
                      <a:cubicBezTo>
                        <a:pt x="33" y="443"/>
                        <a:pt x="68" y="433"/>
                        <a:pt x="73" y="413"/>
                      </a:cubicBezTo>
                      <a:cubicBezTo>
                        <a:pt x="67" y="404"/>
                        <a:pt x="69" y="398"/>
                        <a:pt x="67" y="390"/>
                      </a:cubicBezTo>
                      <a:cubicBezTo>
                        <a:pt x="59" y="375"/>
                        <a:pt x="52" y="359"/>
                        <a:pt x="44" y="343"/>
                      </a:cubicBezTo>
                      <a:cubicBezTo>
                        <a:pt x="37" y="320"/>
                        <a:pt x="29" y="296"/>
                        <a:pt x="22" y="272"/>
                      </a:cubicBezTo>
                      <a:cubicBezTo>
                        <a:pt x="17" y="259"/>
                        <a:pt x="4" y="255"/>
                        <a:pt x="0" y="243"/>
                      </a:cubicBezTo>
                      <a:cubicBezTo>
                        <a:pt x="5" y="230"/>
                        <a:pt x="27" y="224"/>
                        <a:pt x="37" y="244"/>
                      </a:cubicBezTo>
                      <a:cubicBezTo>
                        <a:pt x="42" y="254"/>
                        <a:pt x="38" y="264"/>
                        <a:pt x="41" y="275"/>
                      </a:cubicBezTo>
                      <a:cubicBezTo>
                        <a:pt x="47" y="290"/>
                        <a:pt x="53" y="306"/>
                        <a:pt x="59" y="322"/>
                      </a:cubicBezTo>
                      <a:cubicBezTo>
                        <a:pt x="62" y="334"/>
                        <a:pt x="58" y="346"/>
                        <a:pt x="66" y="357"/>
                      </a:cubicBezTo>
                      <a:cubicBezTo>
                        <a:pt x="84" y="352"/>
                        <a:pt x="148" y="309"/>
                        <a:pt x="155" y="290"/>
                      </a:cubicBezTo>
                      <a:cubicBezTo>
                        <a:pt x="154" y="288"/>
                        <a:pt x="152" y="287"/>
                        <a:pt x="150" y="285"/>
                      </a:cubicBezTo>
                      <a:cubicBezTo>
                        <a:pt x="139" y="290"/>
                        <a:pt x="106" y="292"/>
                        <a:pt x="109" y="269"/>
                      </a:cubicBezTo>
                      <a:cubicBezTo>
                        <a:pt x="110" y="268"/>
                        <a:pt x="111" y="267"/>
                        <a:pt x="112" y="266"/>
                      </a:cubicBezTo>
                      <a:cubicBezTo>
                        <a:pt x="128" y="256"/>
                        <a:pt x="139" y="256"/>
                        <a:pt x="156" y="255"/>
                      </a:cubicBezTo>
                      <a:cubicBezTo>
                        <a:pt x="157" y="254"/>
                        <a:pt x="158" y="253"/>
                        <a:pt x="159" y="252"/>
                      </a:cubicBezTo>
                      <a:cubicBezTo>
                        <a:pt x="158" y="244"/>
                        <a:pt x="158" y="237"/>
                        <a:pt x="158" y="229"/>
                      </a:cubicBezTo>
                      <a:cubicBezTo>
                        <a:pt x="157" y="228"/>
                        <a:pt x="156" y="228"/>
                        <a:pt x="156" y="227"/>
                      </a:cubicBezTo>
                      <a:cubicBezTo>
                        <a:pt x="143" y="231"/>
                        <a:pt x="125" y="232"/>
                        <a:pt x="114" y="242"/>
                      </a:cubicBezTo>
                      <a:cubicBezTo>
                        <a:pt x="92" y="263"/>
                        <a:pt x="87" y="301"/>
                        <a:pt x="53" y="281"/>
                      </a:cubicBezTo>
                      <a:cubicBezTo>
                        <a:pt x="53" y="277"/>
                        <a:pt x="53" y="274"/>
                        <a:pt x="53" y="270"/>
                      </a:cubicBezTo>
                      <a:cubicBezTo>
                        <a:pt x="83" y="230"/>
                        <a:pt x="122" y="227"/>
                        <a:pt x="156" y="214"/>
                      </a:cubicBezTo>
                      <a:cubicBezTo>
                        <a:pt x="163" y="201"/>
                        <a:pt x="164" y="177"/>
                        <a:pt x="163" y="164"/>
                      </a:cubicBezTo>
                      <a:cubicBezTo>
                        <a:pt x="162" y="164"/>
                        <a:pt x="161" y="163"/>
                        <a:pt x="159" y="163"/>
                      </a:cubicBezTo>
                      <a:cubicBezTo>
                        <a:pt x="147" y="171"/>
                        <a:pt x="119" y="199"/>
                        <a:pt x="104" y="182"/>
                      </a:cubicBezTo>
                      <a:cubicBezTo>
                        <a:pt x="102" y="177"/>
                        <a:pt x="100" y="172"/>
                        <a:pt x="98" y="167"/>
                      </a:cubicBezTo>
                      <a:cubicBezTo>
                        <a:pt x="91" y="157"/>
                        <a:pt x="87" y="161"/>
                        <a:pt x="83" y="149"/>
                      </a:cubicBezTo>
                      <a:cubicBezTo>
                        <a:pt x="85" y="147"/>
                        <a:pt x="86" y="145"/>
                        <a:pt x="88" y="143"/>
                      </a:cubicBezTo>
                      <a:cubicBezTo>
                        <a:pt x="111" y="139"/>
                        <a:pt x="148" y="135"/>
                        <a:pt x="168" y="114"/>
                      </a:cubicBezTo>
                      <a:cubicBezTo>
                        <a:pt x="169" y="89"/>
                        <a:pt x="170" y="65"/>
                        <a:pt x="171" y="40"/>
                      </a:cubicBezTo>
                      <a:cubicBezTo>
                        <a:pt x="171" y="29"/>
                        <a:pt x="162" y="18"/>
                        <a:pt x="162" y="7"/>
                      </a:cubicBezTo>
                      <a:cubicBezTo>
                        <a:pt x="164" y="6"/>
                        <a:pt x="165" y="4"/>
                        <a:pt x="166" y="3"/>
                      </a:cubicBezTo>
                      <a:cubicBezTo>
                        <a:pt x="171" y="0"/>
                        <a:pt x="174" y="2"/>
                        <a:pt x="179" y="1"/>
                      </a:cubicBezTo>
                      <a:close/>
                      <a:moveTo>
                        <a:pt x="189" y="313"/>
                      </a:moveTo>
                      <a:cubicBezTo>
                        <a:pt x="184" y="314"/>
                        <a:pt x="179" y="315"/>
                        <a:pt x="174" y="316"/>
                      </a:cubicBezTo>
                      <a:cubicBezTo>
                        <a:pt x="171" y="323"/>
                        <a:pt x="171" y="325"/>
                        <a:pt x="172" y="330"/>
                      </a:cubicBezTo>
                      <a:cubicBezTo>
                        <a:pt x="174" y="331"/>
                        <a:pt x="176" y="331"/>
                        <a:pt x="178" y="332"/>
                      </a:cubicBezTo>
                      <a:cubicBezTo>
                        <a:pt x="182" y="326"/>
                        <a:pt x="186" y="320"/>
                        <a:pt x="191" y="314"/>
                      </a:cubicBezTo>
                      <a:cubicBezTo>
                        <a:pt x="190" y="313"/>
                        <a:pt x="190" y="313"/>
                        <a:pt x="189" y="313"/>
                      </a:cubicBezTo>
                      <a:close/>
                      <a:moveTo>
                        <a:pt x="148" y="330"/>
                      </a:moveTo>
                      <a:cubicBezTo>
                        <a:pt x="131" y="345"/>
                        <a:pt x="115" y="359"/>
                        <a:pt x="99" y="374"/>
                      </a:cubicBezTo>
                      <a:cubicBezTo>
                        <a:pt x="90" y="378"/>
                        <a:pt x="82" y="373"/>
                        <a:pt x="74" y="379"/>
                      </a:cubicBezTo>
                      <a:cubicBezTo>
                        <a:pt x="78" y="386"/>
                        <a:pt x="82" y="394"/>
                        <a:pt x="87" y="402"/>
                      </a:cubicBezTo>
                      <a:cubicBezTo>
                        <a:pt x="96" y="399"/>
                        <a:pt x="151" y="354"/>
                        <a:pt x="153" y="348"/>
                      </a:cubicBezTo>
                      <a:cubicBezTo>
                        <a:pt x="153" y="344"/>
                        <a:pt x="153" y="339"/>
                        <a:pt x="153" y="335"/>
                      </a:cubicBezTo>
                      <a:cubicBezTo>
                        <a:pt x="151" y="333"/>
                        <a:pt x="150" y="332"/>
                        <a:pt x="148" y="3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18" name="íṥľidè"/>
                <p:cNvSpPr/>
                <p:nvPr/>
              </p:nvSpPr>
              <p:spPr bwMode="auto">
                <a:xfrm>
                  <a:off x="8391526" y="2489201"/>
                  <a:ext cx="1127125" cy="1479550"/>
                </a:xfrm>
                <a:custGeom>
                  <a:avLst/>
                  <a:gdLst>
                    <a:gd name="T0" fmla="*/ 113 w 342"/>
                    <a:gd name="T1" fmla="*/ 49 h 448"/>
                    <a:gd name="T2" fmla="*/ 137 w 342"/>
                    <a:gd name="T3" fmla="*/ 96 h 448"/>
                    <a:gd name="T4" fmla="*/ 165 w 342"/>
                    <a:gd name="T5" fmla="*/ 60 h 448"/>
                    <a:gd name="T6" fmla="*/ 150 w 342"/>
                    <a:gd name="T7" fmla="*/ 46 h 448"/>
                    <a:gd name="T8" fmla="*/ 175 w 342"/>
                    <a:gd name="T9" fmla="*/ 30 h 448"/>
                    <a:gd name="T10" fmla="*/ 171 w 342"/>
                    <a:gd name="T11" fmla="*/ 9 h 448"/>
                    <a:gd name="T12" fmla="*/ 200 w 342"/>
                    <a:gd name="T13" fmla="*/ 59 h 448"/>
                    <a:gd name="T14" fmla="*/ 213 w 342"/>
                    <a:gd name="T15" fmla="*/ 139 h 448"/>
                    <a:gd name="T16" fmla="*/ 258 w 342"/>
                    <a:gd name="T17" fmla="*/ 94 h 448"/>
                    <a:gd name="T18" fmla="*/ 242 w 342"/>
                    <a:gd name="T19" fmla="*/ 85 h 448"/>
                    <a:gd name="T20" fmla="*/ 286 w 342"/>
                    <a:gd name="T21" fmla="*/ 36 h 448"/>
                    <a:gd name="T22" fmla="*/ 242 w 342"/>
                    <a:gd name="T23" fmla="*/ 28 h 448"/>
                    <a:gd name="T24" fmla="*/ 249 w 342"/>
                    <a:gd name="T25" fmla="*/ 10 h 448"/>
                    <a:gd name="T26" fmla="*/ 263 w 342"/>
                    <a:gd name="T27" fmla="*/ 124 h 448"/>
                    <a:gd name="T28" fmla="*/ 329 w 342"/>
                    <a:gd name="T29" fmla="*/ 191 h 448"/>
                    <a:gd name="T30" fmla="*/ 285 w 342"/>
                    <a:gd name="T31" fmla="*/ 195 h 448"/>
                    <a:gd name="T32" fmla="*/ 227 w 342"/>
                    <a:gd name="T33" fmla="*/ 199 h 448"/>
                    <a:gd name="T34" fmla="*/ 300 w 342"/>
                    <a:gd name="T35" fmla="*/ 149 h 448"/>
                    <a:gd name="T36" fmla="*/ 296 w 342"/>
                    <a:gd name="T37" fmla="*/ 128 h 448"/>
                    <a:gd name="T38" fmla="*/ 249 w 342"/>
                    <a:gd name="T39" fmla="*/ 150 h 448"/>
                    <a:gd name="T40" fmla="*/ 146 w 342"/>
                    <a:gd name="T41" fmla="*/ 185 h 448"/>
                    <a:gd name="T42" fmla="*/ 119 w 342"/>
                    <a:gd name="T43" fmla="*/ 212 h 448"/>
                    <a:gd name="T44" fmla="*/ 107 w 342"/>
                    <a:gd name="T45" fmla="*/ 213 h 448"/>
                    <a:gd name="T46" fmla="*/ 64 w 342"/>
                    <a:gd name="T47" fmla="*/ 184 h 448"/>
                    <a:gd name="T48" fmla="*/ 88 w 342"/>
                    <a:gd name="T49" fmla="*/ 170 h 448"/>
                    <a:gd name="T50" fmla="*/ 79 w 342"/>
                    <a:gd name="T51" fmla="*/ 95 h 448"/>
                    <a:gd name="T52" fmla="*/ 108 w 342"/>
                    <a:gd name="T53" fmla="*/ 164 h 448"/>
                    <a:gd name="T54" fmla="*/ 107 w 342"/>
                    <a:gd name="T55" fmla="*/ 51 h 448"/>
                    <a:gd name="T56" fmla="*/ 27 w 342"/>
                    <a:gd name="T57" fmla="*/ 174 h 448"/>
                    <a:gd name="T58" fmla="*/ 19 w 342"/>
                    <a:gd name="T59" fmla="*/ 255 h 448"/>
                    <a:gd name="T60" fmla="*/ 21 w 342"/>
                    <a:gd name="T61" fmla="*/ 178 h 448"/>
                    <a:gd name="T62" fmla="*/ 140 w 342"/>
                    <a:gd name="T63" fmla="*/ 118 h 448"/>
                    <a:gd name="T64" fmla="*/ 177 w 342"/>
                    <a:gd name="T65" fmla="*/ 137 h 448"/>
                    <a:gd name="T66" fmla="*/ 167 w 342"/>
                    <a:gd name="T67" fmla="*/ 106 h 448"/>
                    <a:gd name="T68" fmla="*/ 198 w 342"/>
                    <a:gd name="T69" fmla="*/ 111 h 448"/>
                    <a:gd name="T70" fmla="*/ 112 w 342"/>
                    <a:gd name="T71" fmla="*/ 227 h 448"/>
                    <a:gd name="T72" fmla="*/ 144 w 342"/>
                    <a:gd name="T73" fmla="*/ 254 h 448"/>
                    <a:gd name="T74" fmla="*/ 136 w 342"/>
                    <a:gd name="T75" fmla="*/ 282 h 448"/>
                    <a:gd name="T76" fmla="*/ 172 w 342"/>
                    <a:gd name="T77" fmla="*/ 266 h 448"/>
                    <a:gd name="T78" fmla="*/ 127 w 342"/>
                    <a:gd name="T79" fmla="*/ 321 h 448"/>
                    <a:gd name="T80" fmla="*/ 102 w 342"/>
                    <a:gd name="T81" fmla="*/ 339 h 448"/>
                    <a:gd name="T82" fmla="*/ 169 w 342"/>
                    <a:gd name="T83" fmla="*/ 326 h 448"/>
                    <a:gd name="T84" fmla="*/ 120 w 342"/>
                    <a:gd name="T85" fmla="*/ 400 h 448"/>
                    <a:gd name="T86" fmla="*/ 116 w 342"/>
                    <a:gd name="T87" fmla="*/ 406 h 448"/>
                    <a:gd name="T88" fmla="*/ 179 w 342"/>
                    <a:gd name="T89" fmla="*/ 430 h 448"/>
                    <a:gd name="T90" fmla="*/ 240 w 342"/>
                    <a:gd name="T91" fmla="*/ 307 h 448"/>
                    <a:gd name="T92" fmla="*/ 301 w 342"/>
                    <a:gd name="T93" fmla="*/ 336 h 448"/>
                    <a:gd name="T94" fmla="*/ 205 w 342"/>
                    <a:gd name="T95" fmla="*/ 296 h 448"/>
                    <a:gd name="T96" fmla="*/ 207 w 342"/>
                    <a:gd name="T97" fmla="*/ 261 h 448"/>
                    <a:gd name="T98" fmla="*/ 185 w 342"/>
                    <a:gd name="T99" fmla="*/ 246 h 448"/>
                    <a:gd name="T100" fmla="*/ 143 w 342"/>
                    <a:gd name="T101"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 h="448">
                      <a:moveTo>
                        <a:pt x="107" y="51"/>
                      </a:moveTo>
                      <a:cubicBezTo>
                        <a:pt x="109" y="51"/>
                        <a:pt x="111" y="50"/>
                        <a:pt x="113" y="49"/>
                      </a:cubicBezTo>
                      <a:cubicBezTo>
                        <a:pt x="120" y="52"/>
                        <a:pt x="126" y="55"/>
                        <a:pt x="133" y="58"/>
                      </a:cubicBezTo>
                      <a:cubicBezTo>
                        <a:pt x="143" y="74"/>
                        <a:pt x="136" y="82"/>
                        <a:pt x="137" y="96"/>
                      </a:cubicBezTo>
                      <a:cubicBezTo>
                        <a:pt x="138" y="97"/>
                        <a:pt x="138" y="97"/>
                        <a:pt x="139" y="97"/>
                      </a:cubicBezTo>
                      <a:cubicBezTo>
                        <a:pt x="148" y="85"/>
                        <a:pt x="156" y="73"/>
                        <a:pt x="165" y="60"/>
                      </a:cubicBezTo>
                      <a:cubicBezTo>
                        <a:pt x="164" y="58"/>
                        <a:pt x="163" y="56"/>
                        <a:pt x="162" y="54"/>
                      </a:cubicBezTo>
                      <a:cubicBezTo>
                        <a:pt x="156" y="52"/>
                        <a:pt x="154" y="53"/>
                        <a:pt x="150" y="46"/>
                      </a:cubicBezTo>
                      <a:cubicBezTo>
                        <a:pt x="150" y="41"/>
                        <a:pt x="151" y="37"/>
                        <a:pt x="151" y="32"/>
                      </a:cubicBezTo>
                      <a:cubicBezTo>
                        <a:pt x="162" y="27"/>
                        <a:pt x="165" y="33"/>
                        <a:pt x="175" y="30"/>
                      </a:cubicBezTo>
                      <a:cubicBezTo>
                        <a:pt x="175" y="29"/>
                        <a:pt x="175" y="28"/>
                        <a:pt x="175" y="26"/>
                      </a:cubicBezTo>
                      <a:cubicBezTo>
                        <a:pt x="170" y="19"/>
                        <a:pt x="168" y="15"/>
                        <a:pt x="171" y="9"/>
                      </a:cubicBezTo>
                      <a:cubicBezTo>
                        <a:pt x="172" y="8"/>
                        <a:pt x="173" y="7"/>
                        <a:pt x="173" y="6"/>
                      </a:cubicBezTo>
                      <a:cubicBezTo>
                        <a:pt x="207" y="16"/>
                        <a:pt x="202" y="33"/>
                        <a:pt x="200" y="59"/>
                      </a:cubicBezTo>
                      <a:cubicBezTo>
                        <a:pt x="220" y="80"/>
                        <a:pt x="221" y="113"/>
                        <a:pt x="208" y="135"/>
                      </a:cubicBezTo>
                      <a:cubicBezTo>
                        <a:pt x="210" y="136"/>
                        <a:pt x="211" y="138"/>
                        <a:pt x="213" y="139"/>
                      </a:cubicBezTo>
                      <a:cubicBezTo>
                        <a:pt x="214" y="139"/>
                        <a:pt x="214" y="138"/>
                        <a:pt x="215" y="138"/>
                      </a:cubicBezTo>
                      <a:cubicBezTo>
                        <a:pt x="232" y="137"/>
                        <a:pt x="257" y="109"/>
                        <a:pt x="258" y="94"/>
                      </a:cubicBezTo>
                      <a:cubicBezTo>
                        <a:pt x="252" y="93"/>
                        <a:pt x="247" y="93"/>
                        <a:pt x="241" y="93"/>
                      </a:cubicBezTo>
                      <a:cubicBezTo>
                        <a:pt x="240" y="88"/>
                        <a:pt x="240" y="89"/>
                        <a:pt x="242" y="85"/>
                      </a:cubicBezTo>
                      <a:cubicBezTo>
                        <a:pt x="249" y="74"/>
                        <a:pt x="267" y="72"/>
                        <a:pt x="277" y="66"/>
                      </a:cubicBezTo>
                      <a:cubicBezTo>
                        <a:pt x="280" y="56"/>
                        <a:pt x="283" y="46"/>
                        <a:pt x="286" y="36"/>
                      </a:cubicBezTo>
                      <a:cubicBezTo>
                        <a:pt x="284" y="35"/>
                        <a:pt x="283" y="33"/>
                        <a:pt x="281" y="32"/>
                      </a:cubicBezTo>
                      <a:cubicBezTo>
                        <a:pt x="269" y="38"/>
                        <a:pt x="251" y="38"/>
                        <a:pt x="242" y="28"/>
                      </a:cubicBezTo>
                      <a:cubicBezTo>
                        <a:pt x="242" y="23"/>
                        <a:pt x="242" y="19"/>
                        <a:pt x="243" y="15"/>
                      </a:cubicBezTo>
                      <a:cubicBezTo>
                        <a:pt x="245" y="13"/>
                        <a:pt x="247" y="12"/>
                        <a:pt x="249" y="10"/>
                      </a:cubicBezTo>
                      <a:cubicBezTo>
                        <a:pt x="268" y="16"/>
                        <a:pt x="293" y="0"/>
                        <a:pt x="311" y="12"/>
                      </a:cubicBezTo>
                      <a:cubicBezTo>
                        <a:pt x="330" y="25"/>
                        <a:pt x="266" y="104"/>
                        <a:pt x="263" y="124"/>
                      </a:cubicBezTo>
                      <a:cubicBezTo>
                        <a:pt x="275" y="127"/>
                        <a:pt x="289" y="114"/>
                        <a:pt x="303" y="116"/>
                      </a:cubicBezTo>
                      <a:cubicBezTo>
                        <a:pt x="342" y="123"/>
                        <a:pt x="333" y="168"/>
                        <a:pt x="329" y="191"/>
                      </a:cubicBezTo>
                      <a:cubicBezTo>
                        <a:pt x="327" y="192"/>
                        <a:pt x="324" y="193"/>
                        <a:pt x="321" y="195"/>
                      </a:cubicBezTo>
                      <a:cubicBezTo>
                        <a:pt x="305" y="186"/>
                        <a:pt x="302" y="195"/>
                        <a:pt x="285" y="195"/>
                      </a:cubicBezTo>
                      <a:cubicBezTo>
                        <a:pt x="260" y="195"/>
                        <a:pt x="261" y="186"/>
                        <a:pt x="229" y="200"/>
                      </a:cubicBezTo>
                      <a:cubicBezTo>
                        <a:pt x="228" y="200"/>
                        <a:pt x="228" y="199"/>
                        <a:pt x="227" y="199"/>
                      </a:cubicBezTo>
                      <a:cubicBezTo>
                        <a:pt x="226" y="197"/>
                        <a:pt x="225" y="195"/>
                        <a:pt x="225" y="194"/>
                      </a:cubicBezTo>
                      <a:cubicBezTo>
                        <a:pt x="250" y="170"/>
                        <a:pt x="277" y="161"/>
                        <a:pt x="300" y="149"/>
                      </a:cubicBezTo>
                      <a:cubicBezTo>
                        <a:pt x="300" y="147"/>
                        <a:pt x="301" y="145"/>
                        <a:pt x="302" y="143"/>
                      </a:cubicBezTo>
                      <a:cubicBezTo>
                        <a:pt x="300" y="138"/>
                        <a:pt x="298" y="133"/>
                        <a:pt x="296" y="128"/>
                      </a:cubicBezTo>
                      <a:cubicBezTo>
                        <a:pt x="295" y="128"/>
                        <a:pt x="293" y="127"/>
                        <a:pt x="292" y="127"/>
                      </a:cubicBezTo>
                      <a:cubicBezTo>
                        <a:pt x="270" y="150"/>
                        <a:pt x="270" y="141"/>
                        <a:pt x="249" y="150"/>
                      </a:cubicBezTo>
                      <a:cubicBezTo>
                        <a:pt x="239" y="157"/>
                        <a:pt x="229" y="163"/>
                        <a:pt x="219" y="170"/>
                      </a:cubicBezTo>
                      <a:cubicBezTo>
                        <a:pt x="183" y="156"/>
                        <a:pt x="185" y="173"/>
                        <a:pt x="146" y="185"/>
                      </a:cubicBezTo>
                      <a:cubicBezTo>
                        <a:pt x="139" y="185"/>
                        <a:pt x="132" y="186"/>
                        <a:pt x="125" y="186"/>
                      </a:cubicBezTo>
                      <a:cubicBezTo>
                        <a:pt x="115" y="195"/>
                        <a:pt x="121" y="202"/>
                        <a:pt x="119" y="212"/>
                      </a:cubicBezTo>
                      <a:cubicBezTo>
                        <a:pt x="117" y="213"/>
                        <a:pt x="116" y="214"/>
                        <a:pt x="115" y="215"/>
                      </a:cubicBezTo>
                      <a:cubicBezTo>
                        <a:pt x="112" y="215"/>
                        <a:pt x="109" y="214"/>
                        <a:pt x="107" y="213"/>
                      </a:cubicBezTo>
                      <a:cubicBezTo>
                        <a:pt x="90" y="186"/>
                        <a:pt x="89" y="199"/>
                        <a:pt x="65" y="188"/>
                      </a:cubicBezTo>
                      <a:cubicBezTo>
                        <a:pt x="65" y="186"/>
                        <a:pt x="64" y="185"/>
                        <a:pt x="64" y="184"/>
                      </a:cubicBezTo>
                      <a:cubicBezTo>
                        <a:pt x="63" y="179"/>
                        <a:pt x="64" y="178"/>
                        <a:pt x="66" y="173"/>
                      </a:cubicBezTo>
                      <a:cubicBezTo>
                        <a:pt x="73" y="172"/>
                        <a:pt x="81" y="171"/>
                        <a:pt x="88" y="170"/>
                      </a:cubicBezTo>
                      <a:cubicBezTo>
                        <a:pt x="87" y="147"/>
                        <a:pt x="70" y="122"/>
                        <a:pt x="68" y="98"/>
                      </a:cubicBezTo>
                      <a:cubicBezTo>
                        <a:pt x="74" y="94"/>
                        <a:pt x="74" y="95"/>
                        <a:pt x="79" y="95"/>
                      </a:cubicBezTo>
                      <a:cubicBezTo>
                        <a:pt x="84" y="97"/>
                        <a:pt x="89" y="100"/>
                        <a:pt x="93" y="103"/>
                      </a:cubicBezTo>
                      <a:cubicBezTo>
                        <a:pt x="98" y="127"/>
                        <a:pt x="94" y="140"/>
                        <a:pt x="108" y="164"/>
                      </a:cubicBezTo>
                      <a:cubicBezTo>
                        <a:pt x="115" y="165"/>
                        <a:pt x="119" y="166"/>
                        <a:pt x="128" y="161"/>
                      </a:cubicBezTo>
                      <a:cubicBezTo>
                        <a:pt x="132" y="128"/>
                        <a:pt x="104" y="84"/>
                        <a:pt x="107" y="51"/>
                      </a:cubicBezTo>
                      <a:close/>
                      <a:moveTo>
                        <a:pt x="21" y="178"/>
                      </a:moveTo>
                      <a:cubicBezTo>
                        <a:pt x="23" y="177"/>
                        <a:pt x="25" y="175"/>
                        <a:pt x="27" y="174"/>
                      </a:cubicBezTo>
                      <a:cubicBezTo>
                        <a:pt x="28" y="175"/>
                        <a:pt x="28" y="175"/>
                        <a:pt x="29" y="176"/>
                      </a:cubicBezTo>
                      <a:cubicBezTo>
                        <a:pt x="50" y="192"/>
                        <a:pt x="39" y="239"/>
                        <a:pt x="19" y="255"/>
                      </a:cubicBezTo>
                      <a:cubicBezTo>
                        <a:pt x="15" y="254"/>
                        <a:pt x="12" y="253"/>
                        <a:pt x="9" y="252"/>
                      </a:cubicBezTo>
                      <a:cubicBezTo>
                        <a:pt x="0" y="231"/>
                        <a:pt x="20" y="200"/>
                        <a:pt x="21" y="178"/>
                      </a:cubicBezTo>
                      <a:close/>
                      <a:moveTo>
                        <a:pt x="177" y="75"/>
                      </a:moveTo>
                      <a:cubicBezTo>
                        <a:pt x="169" y="90"/>
                        <a:pt x="146" y="102"/>
                        <a:pt x="140" y="118"/>
                      </a:cubicBezTo>
                      <a:cubicBezTo>
                        <a:pt x="143" y="130"/>
                        <a:pt x="146" y="143"/>
                        <a:pt x="149" y="155"/>
                      </a:cubicBezTo>
                      <a:cubicBezTo>
                        <a:pt x="159" y="155"/>
                        <a:pt x="175" y="151"/>
                        <a:pt x="177" y="137"/>
                      </a:cubicBezTo>
                      <a:cubicBezTo>
                        <a:pt x="169" y="132"/>
                        <a:pt x="153" y="125"/>
                        <a:pt x="159" y="112"/>
                      </a:cubicBezTo>
                      <a:cubicBezTo>
                        <a:pt x="162" y="110"/>
                        <a:pt x="164" y="108"/>
                        <a:pt x="167" y="106"/>
                      </a:cubicBezTo>
                      <a:cubicBezTo>
                        <a:pt x="177" y="104"/>
                        <a:pt x="182" y="108"/>
                        <a:pt x="190" y="116"/>
                      </a:cubicBezTo>
                      <a:cubicBezTo>
                        <a:pt x="193" y="115"/>
                        <a:pt x="195" y="113"/>
                        <a:pt x="198" y="111"/>
                      </a:cubicBezTo>
                      <a:cubicBezTo>
                        <a:pt x="205" y="100"/>
                        <a:pt x="201" y="60"/>
                        <a:pt x="177" y="75"/>
                      </a:cubicBezTo>
                      <a:close/>
                      <a:moveTo>
                        <a:pt x="112" y="227"/>
                      </a:moveTo>
                      <a:cubicBezTo>
                        <a:pt x="111" y="233"/>
                        <a:pt x="110" y="236"/>
                        <a:pt x="114" y="244"/>
                      </a:cubicBezTo>
                      <a:cubicBezTo>
                        <a:pt x="126" y="249"/>
                        <a:pt x="133" y="251"/>
                        <a:pt x="144" y="254"/>
                      </a:cubicBezTo>
                      <a:cubicBezTo>
                        <a:pt x="143" y="262"/>
                        <a:pt x="135" y="271"/>
                        <a:pt x="132" y="278"/>
                      </a:cubicBezTo>
                      <a:cubicBezTo>
                        <a:pt x="134" y="279"/>
                        <a:pt x="135" y="280"/>
                        <a:pt x="136" y="282"/>
                      </a:cubicBezTo>
                      <a:cubicBezTo>
                        <a:pt x="146" y="276"/>
                        <a:pt x="157" y="270"/>
                        <a:pt x="167" y="265"/>
                      </a:cubicBezTo>
                      <a:cubicBezTo>
                        <a:pt x="169" y="265"/>
                        <a:pt x="170" y="265"/>
                        <a:pt x="172" y="266"/>
                      </a:cubicBezTo>
                      <a:cubicBezTo>
                        <a:pt x="178" y="280"/>
                        <a:pt x="173" y="289"/>
                        <a:pt x="177" y="303"/>
                      </a:cubicBezTo>
                      <a:cubicBezTo>
                        <a:pt x="160" y="309"/>
                        <a:pt x="143" y="315"/>
                        <a:pt x="127" y="321"/>
                      </a:cubicBezTo>
                      <a:cubicBezTo>
                        <a:pt x="117" y="324"/>
                        <a:pt x="107" y="320"/>
                        <a:pt x="97" y="324"/>
                      </a:cubicBezTo>
                      <a:cubicBezTo>
                        <a:pt x="96" y="329"/>
                        <a:pt x="96" y="332"/>
                        <a:pt x="102" y="339"/>
                      </a:cubicBezTo>
                      <a:cubicBezTo>
                        <a:pt x="114" y="342"/>
                        <a:pt x="133" y="355"/>
                        <a:pt x="148" y="341"/>
                      </a:cubicBezTo>
                      <a:cubicBezTo>
                        <a:pt x="154" y="335"/>
                        <a:pt x="160" y="328"/>
                        <a:pt x="169" y="326"/>
                      </a:cubicBezTo>
                      <a:cubicBezTo>
                        <a:pt x="187" y="327"/>
                        <a:pt x="162" y="392"/>
                        <a:pt x="160" y="404"/>
                      </a:cubicBezTo>
                      <a:cubicBezTo>
                        <a:pt x="149" y="409"/>
                        <a:pt x="130" y="404"/>
                        <a:pt x="120" y="400"/>
                      </a:cubicBezTo>
                      <a:cubicBezTo>
                        <a:pt x="118" y="401"/>
                        <a:pt x="117" y="402"/>
                        <a:pt x="116" y="403"/>
                      </a:cubicBezTo>
                      <a:cubicBezTo>
                        <a:pt x="116" y="404"/>
                        <a:pt x="116" y="405"/>
                        <a:pt x="116" y="406"/>
                      </a:cubicBezTo>
                      <a:cubicBezTo>
                        <a:pt x="125" y="415"/>
                        <a:pt x="132" y="411"/>
                        <a:pt x="137" y="422"/>
                      </a:cubicBezTo>
                      <a:cubicBezTo>
                        <a:pt x="145" y="438"/>
                        <a:pt x="169" y="448"/>
                        <a:pt x="179" y="430"/>
                      </a:cubicBezTo>
                      <a:cubicBezTo>
                        <a:pt x="196" y="398"/>
                        <a:pt x="187" y="345"/>
                        <a:pt x="201" y="319"/>
                      </a:cubicBezTo>
                      <a:cubicBezTo>
                        <a:pt x="209" y="308"/>
                        <a:pt x="229" y="311"/>
                        <a:pt x="240" y="307"/>
                      </a:cubicBezTo>
                      <a:cubicBezTo>
                        <a:pt x="256" y="313"/>
                        <a:pt x="270" y="330"/>
                        <a:pt x="284" y="340"/>
                      </a:cubicBezTo>
                      <a:cubicBezTo>
                        <a:pt x="291" y="340"/>
                        <a:pt x="292" y="342"/>
                        <a:pt x="301" y="336"/>
                      </a:cubicBezTo>
                      <a:cubicBezTo>
                        <a:pt x="302" y="330"/>
                        <a:pt x="301" y="326"/>
                        <a:pt x="301" y="319"/>
                      </a:cubicBezTo>
                      <a:cubicBezTo>
                        <a:pt x="268" y="279"/>
                        <a:pt x="247" y="286"/>
                        <a:pt x="205" y="296"/>
                      </a:cubicBezTo>
                      <a:cubicBezTo>
                        <a:pt x="201" y="296"/>
                        <a:pt x="202" y="296"/>
                        <a:pt x="199" y="295"/>
                      </a:cubicBezTo>
                      <a:cubicBezTo>
                        <a:pt x="199" y="283"/>
                        <a:pt x="209" y="275"/>
                        <a:pt x="207" y="261"/>
                      </a:cubicBezTo>
                      <a:cubicBezTo>
                        <a:pt x="199" y="251"/>
                        <a:pt x="194" y="253"/>
                        <a:pt x="186" y="250"/>
                      </a:cubicBezTo>
                      <a:cubicBezTo>
                        <a:pt x="186" y="248"/>
                        <a:pt x="185" y="247"/>
                        <a:pt x="185" y="246"/>
                      </a:cubicBezTo>
                      <a:cubicBezTo>
                        <a:pt x="202" y="237"/>
                        <a:pt x="213" y="247"/>
                        <a:pt x="212" y="225"/>
                      </a:cubicBezTo>
                      <a:cubicBezTo>
                        <a:pt x="192" y="200"/>
                        <a:pt x="167" y="223"/>
                        <a:pt x="143" y="224"/>
                      </a:cubicBezTo>
                      <a:cubicBezTo>
                        <a:pt x="131" y="224"/>
                        <a:pt x="126" y="217"/>
                        <a:pt x="112"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sp>
            <p:nvSpPr>
              <p:cNvPr id="11" name="ï$1ïḋè"/>
              <p:cNvSpPr/>
              <p:nvPr/>
            </p:nvSpPr>
            <p:spPr bwMode="auto">
              <a:xfrm>
                <a:off x="5426789" y="3861412"/>
                <a:ext cx="3484540" cy="281940"/>
              </a:xfrm>
              <a:custGeom>
                <a:avLst/>
                <a:gdLst>
                  <a:gd name="T0" fmla="*/ 71 w 1458"/>
                  <a:gd name="T1" fmla="*/ 91 h 118"/>
                  <a:gd name="T2" fmla="*/ 124 w 1458"/>
                  <a:gd name="T3" fmla="*/ 23 h 118"/>
                  <a:gd name="T4" fmla="*/ 93 w 1458"/>
                  <a:gd name="T5" fmla="*/ 58 h 118"/>
                  <a:gd name="T6" fmla="*/ 124 w 1458"/>
                  <a:gd name="T7" fmla="*/ 33 h 118"/>
                  <a:gd name="T8" fmla="*/ 192 w 1458"/>
                  <a:gd name="T9" fmla="*/ 26 h 118"/>
                  <a:gd name="T10" fmla="*/ 186 w 1458"/>
                  <a:gd name="T11" fmla="*/ 56 h 118"/>
                  <a:gd name="T12" fmla="*/ 228 w 1458"/>
                  <a:gd name="T13" fmla="*/ 85 h 118"/>
                  <a:gd name="T14" fmla="*/ 237 w 1458"/>
                  <a:gd name="T15" fmla="*/ 2 h 118"/>
                  <a:gd name="T16" fmla="*/ 240 w 1458"/>
                  <a:gd name="T17" fmla="*/ 80 h 118"/>
                  <a:gd name="T18" fmla="*/ 298 w 1458"/>
                  <a:gd name="T19" fmla="*/ 23 h 118"/>
                  <a:gd name="T20" fmla="*/ 306 w 1458"/>
                  <a:gd name="T21" fmla="*/ 37 h 118"/>
                  <a:gd name="T22" fmla="*/ 389 w 1458"/>
                  <a:gd name="T23" fmla="*/ 70 h 118"/>
                  <a:gd name="T24" fmla="*/ 371 w 1458"/>
                  <a:gd name="T25" fmla="*/ 23 h 118"/>
                  <a:gd name="T26" fmla="*/ 383 w 1458"/>
                  <a:gd name="T27" fmla="*/ 80 h 118"/>
                  <a:gd name="T28" fmla="*/ 353 w 1458"/>
                  <a:gd name="T29" fmla="*/ 52 h 118"/>
                  <a:gd name="T30" fmla="*/ 426 w 1458"/>
                  <a:gd name="T31" fmla="*/ 58 h 118"/>
                  <a:gd name="T32" fmla="*/ 437 w 1458"/>
                  <a:gd name="T33" fmla="*/ 35 h 118"/>
                  <a:gd name="T34" fmla="*/ 471 w 1458"/>
                  <a:gd name="T35" fmla="*/ 30 h 118"/>
                  <a:gd name="T36" fmla="*/ 465 w 1458"/>
                  <a:gd name="T37" fmla="*/ 83 h 118"/>
                  <a:gd name="T38" fmla="*/ 444 w 1458"/>
                  <a:gd name="T39" fmla="*/ 84 h 118"/>
                  <a:gd name="T40" fmla="*/ 512 w 1458"/>
                  <a:gd name="T41" fmla="*/ 80 h 118"/>
                  <a:gd name="T42" fmla="*/ 500 w 1458"/>
                  <a:gd name="T43" fmla="*/ 51 h 118"/>
                  <a:gd name="T44" fmla="*/ 544 w 1458"/>
                  <a:gd name="T45" fmla="*/ 32 h 118"/>
                  <a:gd name="T46" fmla="*/ 509 w 1458"/>
                  <a:gd name="T47" fmla="*/ 45 h 118"/>
                  <a:gd name="T48" fmla="*/ 537 w 1458"/>
                  <a:gd name="T49" fmla="*/ 90 h 118"/>
                  <a:gd name="T50" fmla="*/ 579 w 1458"/>
                  <a:gd name="T51" fmla="*/ 90 h 118"/>
                  <a:gd name="T52" fmla="*/ 573 w 1458"/>
                  <a:gd name="T53" fmla="*/ 9 h 118"/>
                  <a:gd name="T54" fmla="*/ 584 w 1458"/>
                  <a:gd name="T55" fmla="*/ 78 h 118"/>
                  <a:gd name="T56" fmla="*/ 641 w 1458"/>
                  <a:gd name="T57" fmla="*/ 92 h 118"/>
                  <a:gd name="T58" fmla="*/ 670 w 1458"/>
                  <a:gd name="T59" fmla="*/ 61 h 118"/>
                  <a:gd name="T60" fmla="*/ 658 w 1458"/>
                  <a:gd name="T61" fmla="*/ 52 h 118"/>
                  <a:gd name="T62" fmla="*/ 701 w 1458"/>
                  <a:gd name="T63" fmla="*/ 25 h 118"/>
                  <a:gd name="T64" fmla="*/ 708 w 1458"/>
                  <a:gd name="T65" fmla="*/ 37 h 118"/>
                  <a:gd name="T66" fmla="*/ 750 w 1458"/>
                  <a:gd name="T67" fmla="*/ 25 h 118"/>
                  <a:gd name="T68" fmla="*/ 794 w 1458"/>
                  <a:gd name="T69" fmla="*/ 91 h 118"/>
                  <a:gd name="T70" fmla="*/ 751 w 1458"/>
                  <a:gd name="T71" fmla="*/ 55 h 118"/>
                  <a:gd name="T72" fmla="*/ 905 w 1458"/>
                  <a:gd name="T73" fmla="*/ 87 h 118"/>
                  <a:gd name="T74" fmla="*/ 860 w 1458"/>
                  <a:gd name="T75" fmla="*/ 52 h 118"/>
                  <a:gd name="T76" fmla="*/ 945 w 1458"/>
                  <a:gd name="T77" fmla="*/ 91 h 118"/>
                  <a:gd name="T78" fmla="*/ 998 w 1458"/>
                  <a:gd name="T79" fmla="*/ 39 h 118"/>
                  <a:gd name="T80" fmla="*/ 973 w 1458"/>
                  <a:gd name="T81" fmla="*/ 33 h 118"/>
                  <a:gd name="T82" fmla="*/ 1034 w 1458"/>
                  <a:gd name="T83" fmla="*/ 0 h 118"/>
                  <a:gd name="T84" fmla="*/ 1023 w 1458"/>
                  <a:gd name="T85" fmla="*/ 91 h 118"/>
                  <a:gd name="T86" fmla="*/ 1100 w 1458"/>
                  <a:gd name="T87" fmla="*/ 25 h 118"/>
                  <a:gd name="T88" fmla="*/ 1156 w 1458"/>
                  <a:gd name="T89" fmla="*/ 92 h 118"/>
                  <a:gd name="T90" fmla="*/ 1185 w 1458"/>
                  <a:gd name="T91" fmla="*/ 61 h 118"/>
                  <a:gd name="T92" fmla="*/ 1174 w 1458"/>
                  <a:gd name="T93" fmla="*/ 52 h 118"/>
                  <a:gd name="T94" fmla="*/ 1216 w 1458"/>
                  <a:gd name="T95" fmla="*/ 25 h 118"/>
                  <a:gd name="T96" fmla="*/ 1223 w 1458"/>
                  <a:gd name="T97" fmla="*/ 37 h 118"/>
                  <a:gd name="T98" fmla="*/ 1267 w 1458"/>
                  <a:gd name="T99" fmla="*/ 80 h 118"/>
                  <a:gd name="T100" fmla="*/ 1255 w 1458"/>
                  <a:gd name="T101" fmla="*/ 51 h 118"/>
                  <a:gd name="T102" fmla="*/ 1300 w 1458"/>
                  <a:gd name="T103" fmla="*/ 32 h 118"/>
                  <a:gd name="T104" fmla="*/ 1265 w 1458"/>
                  <a:gd name="T105" fmla="*/ 45 h 118"/>
                  <a:gd name="T106" fmla="*/ 1293 w 1458"/>
                  <a:gd name="T107" fmla="*/ 90 h 118"/>
                  <a:gd name="T108" fmla="*/ 1337 w 1458"/>
                  <a:gd name="T109" fmla="*/ 13 h 118"/>
                  <a:gd name="T110" fmla="*/ 1386 w 1458"/>
                  <a:gd name="T111" fmla="*/ 81 h 118"/>
                  <a:gd name="T112" fmla="*/ 1355 w 1458"/>
                  <a:gd name="T113" fmla="*/ 34 h 118"/>
                  <a:gd name="T114" fmla="*/ 1386 w 1458"/>
                  <a:gd name="T115" fmla="*/ 34 h 118"/>
                  <a:gd name="T116" fmla="*/ 1403 w 1458"/>
                  <a:gd name="T117" fmla="*/ 116 h 118"/>
                  <a:gd name="T118" fmla="*/ 1398 w 1458"/>
                  <a:gd name="T119" fmla="*/ 25 h 118"/>
                  <a:gd name="T120" fmla="*/ 1433 w 1458"/>
                  <a:gd name="T121"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8" h="118">
                    <a:moveTo>
                      <a:pt x="0" y="91"/>
                    </a:moveTo>
                    <a:cubicBezTo>
                      <a:pt x="0" y="0"/>
                      <a:pt x="0" y="0"/>
                      <a:pt x="0" y="0"/>
                    </a:cubicBezTo>
                    <a:cubicBezTo>
                      <a:pt x="12" y="0"/>
                      <a:pt x="12" y="0"/>
                      <a:pt x="12" y="0"/>
                    </a:cubicBezTo>
                    <a:cubicBezTo>
                      <a:pt x="60" y="71"/>
                      <a:pt x="60" y="71"/>
                      <a:pt x="60" y="71"/>
                    </a:cubicBezTo>
                    <a:cubicBezTo>
                      <a:pt x="60" y="0"/>
                      <a:pt x="60" y="0"/>
                      <a:pt x="60" y="0"/>
                    </a:cubicBezTo>
                    <a:cubicBezTo>
                      <a:pt x="71" y="0"/>
                      <a:pt x="71" y="0"/>
                      <a:pt x="71" y="0"/>
                    </a:cubicBezTo>
                    <a:cubicBezTo>
                      <a:pt x="71" y="91"/>
                      <a:pt x="71" y="91"/>
                      <a:pt x="71" y="91"/>
                    </a:cubicBezTo>
                    <a:cubicBezTo>
                      <a:pt x="59" y="91"/>
                      <a:pt x="59" y="91"/>
                      <a:pt x="59" y="91"/>
                    </a:cubicBezTo>
                    <a:cubicBezTo>
                      <a:pt x="11" y="19"/>
                      <a:pt x="11" y="19"/>
                      <a:pt x="11" y="19"/>
                    </a:cubicBezTo>
                    <a:cubicBezTo>
                      <a:pt x="11" y="91"/>
                      <a:pt x="11" y="91"/>
                      <a:pt x="11" y="91"/>
                    </a:cubicBezTo>
                    <a:cubicBezTo>
                      <a:pt x="0" y="91"/>
                      <a:pt x="0" y="91"/>
                      <a:pt x="0" y="91"/>
                    </a:cubicBezTo>
                    <a:close/>
                    <a:moveTo>
                      <a:pt x="93" y="58"/>
                    </a:moveTo>
                    <a:cubicBezTo>
                      <a:pt x="93" y="46"/>
                      <a:pt x="96" y="37"/>
                      <a:pt x="103" y="31"/>
                    </a:cubicBezTo>
                    <a:cubicBezTo>
                      <a:pt x="109" y="26"/>
                      <a:pt x="116" y="23"/>
                      <a:pt x="124" y="23"/>
                    </a:cubicBezTo>
                    <a:cubicBezTo>
                      <a:pt x="133" y="23"/>
                      <a:pt x="140" y="26"/>
                      <a:pt x="146" y="32"/>
                    </a:cubicBezTo>
                    <a:cubicBezTo>
                      <a:pt x="152" y="38"/>
                      <a:pt x="155" y="46"/>
                      <a:pt x="155" y="57"/>
                    </a:cubicBezTo>
                    <a:cubicBezTo>
                      <a:pt x="155" y="65"/>
                      <a:pt x="153" y="72"/>
                      <a:pt x="151" y="77"/>
                    </a:cubicBezTo>
                    <a:cubicBezTo>
                      <a:pt x="148" y="82"/>
                      <a:pt x="145" y="86"/>
                      <a:pt x="140" y="88"/>
                    </a:cubicBezTo>
                    <a:cubicBezTo>
                      <a:pt x="135" y="91"/>
                      <a:pt x="130" y="92"/>
                      <a:pt x="124" y="92"/>
                    </a:cubicBezTo>
                    <a:cubicBezTo>
                      <a:pt x="115" y="92"/>
                      <a:pt x="107" y="89"/>
                      <a:pt x="101" y="83"/>
                    </a:cubicBezTo>
                    <a:cubicBezTo>
                      <a:pt x="96" y="78"/>
                      <a:pt x="93" y="69"/>
                      <a:pt x="93" y="58"/>
                    </a:cubicBezTo>
                    <a:close/>
                    <a:moveTo>
                      <a:pt x="104" y="58"/>
                    </a:moveTo>
                    <a:cubicBezTo>
                      <a:pt x="104" y="66"/>
                      <a:pt x="106" y="73"/>
                      <a:pt x="110" y="77"/>
                    </a:cubicBezTo>
                    <a:cubicBezTo>
                      <a:pt x="114" y="81"/>
                      <a:pt x="118" y="83"/>
                      <a:pt x="124" y="83"/>
                    </a:cubicBezTo>
                    <a:cubicBezTo>
                      <a:pt x="129" y="83"/>
                      <a:pt x="134" y="81"/>
                      <a:pt x="138" y="77"/>
                    </a:cubicBezTo>
                    <a:cubicBezTo>
                      <a:pt x="141" y="73"/>
                      <a:pt x="143" y="66"/>
                      <a:pt x="143" y="57"/>
                    </a:cubicBezTo>
                    <a:cubicBezTo>
                      <a:pt x="143" y="49"/>
                      <a:pt x="141" y="43"/>
                      <a:pt x="138" y="39"/>
                    </a:cubicBezTo>
                    <a:cubicBezTo>
                      <a:pt x="134" y="35"/>
                      <a:pt x="129" y="33"/>
                      <a:pt x="124" y="33"/>
                    </a:cubicBezTo>
                    <a:cubicBezTo>
                      <a:pt x="118" y="33"/>
                      <a:pt x="114" y="35"/>
                      <a:pt x="110" y="39"/>
                    </a:cubicBezTo>
                    <a:cubicBezTo>
                      <a:pt x="106" y="43"/>
                      <a:pt x="104" y="49"/>
                      <a:pt x="104" y="58"/>
                    </a:cubicBezTo>
                    <a:close/>
                    <a:moveTo>
                      <a:pt x="175" y="91"/>
                    </a:moveTo>
                    <a:cubicBezTo>
                      <a:pt x="175" y="25"/>
                      <a:pt x="175" y="25"/>
                      <a:pt x="175" y="25"/>
                    </a:cubicBezTo>
                    <a:cubicBezTo>
                      <a:pt x="185" y="25"/>
                      <a:pt x="185" y="25"/>
                      <a:pt x="185" y="25"/>
                    </a:cubicBezTo>
                    <a:cubicBezTo>
                      <a:pt x="185" y="35"/>
                      <a:pt x="185" y="35"/>
                      <a:pt x="185" y="35"/>
                    </a:cubicBezTo>
                    <a:cubicBezTo>
                      <a:pt x="187" y="30"/>
                      <a:pt x="190" y="27"/>
                      <a:pt x="192" y="26"/>
                    </a:cubicBezTo>
                    <a:cubicBezTo>
                      <a:pt x="194" y="24"/>
                      <a:pt x="196" y="23"/>
                      <a:pt x="199" y="23"/>
                    </a:cubicBezTo>
                    <a:cubicBezTo>
                      <a:pt x="203" y="23"/>
                      <a:pt x="207" y="25"/>
                      <a:pt x="211" y="27"/>
                    </a:cubicBezTo>
                    <a:cubicBezTo>
                      <a:pt x="207" y="37"/>
                      <a:pt x="207" y="37"/>
                      <a:pt x="207" y="37"/>
                    </a:cubicBezTo>
                    <a:cubicBezTo>
                      <a:pt x="204" y="36"/>
                      <a:pt x="201" y="35"/>
                      <a:pt x="199" y="35"/>
                    </a:cubicBezTo>
                    <a:cubicBezTo>
                      <a:pt x="196" y="35"/>
                      <a:pt x="194" y="36"/>
                      <a:pt x="192" y="37"/>
                    </a:cubicBezTo>
                    <a:cubicBezTo>
                      <a:pt x="190" y="39"/>
                      <a:pt x="189" y="41"/>
                      <a:pt x="188" y="43"/>
                    </a:cubicBezTo>
                    <a:cubicBezTo>
                      <a:pt x="187" y="47"/>
                      <a:pt x="186" y="52"/>
                      <a:pt x="186" y="56"/>
                    </a:cubicBezTo>
                    <a:cubicBezTo>
                      <a:pt x="186" y="91"/>
                      <a:pt x="186" y="91"/>
                      <a:pt x="186" y="91"/>
                    </a:cubicBezTo>
                    <a:cubicBezTo>
                      <a:pt x="175" y="91"/>
                      <a:pt x="175" y="91"/>
                      <a:pt x="175" y="91"/>
                    </a:cubicBezTo>
                    <a:close/>
                    <a:moveTo>
                      <a:pt x="249" y="81"/>
                    </a:moveTo>
                    <a:cubicBezTo>
                      <a:pt x="250" y="91"/>
                      <a:pt x="250" y="91"/>
                      <a:pt x="250" y="91"/>
                    </a:cubicBezTo>
                    <a:cubicBezTo>
                      <a:pt x="247" y="91"/>
                      <a:pt x="244" y="92"/>
                      <a:pt x="242" y="92"/>
                    </a:cubicBezTo>
                    <a:cubicBezTo>
                      <a:pt x="238" y="92"/>
                      <a:pt x="235" y="91"/>
                      <a:pt x="232" y="90"/>
                    </a:cubicBezTo>
                    <a:cubicBezTo>
                      <a:pt x="230" y="88"/>
                      <a:pt x="229" y="87"/>
                      <a:pt x="228" y="85"/>
                    </a:cubicBezTo>
                    <a:cubicBezTo>
                      <a:pt x="227" y="83"/>
                      <a:pt x="226" y="78"/>
                      <a:pt x="226" y="72"/>
                    </a:cubicBezTo>
                    <a:cubicBezTo>
                      <a:pt x="226" y="34"/>
                      <a:pt x="226" y="34"/>
                      <a:pt x="226" y="34"/>
                    </a:cubicBezTo>
                    <a:cubicBezTo>
                      <a:pt x="218" y="34"/>
                      <a:pt x="218" y="34"/>
                      <a:pt x="218" y="34"/>
                    </a:cubicBezTo>
                    <a:cubicBezTo>
                      <a:pt x="218" y="25"/>
                      <a:pt x="218" y="25"/>
                      <a:pt x="218" y="25"/>
                    </a:cubicBezTo>
                    <a:cubicBezTo>
                      <a:pt x="226" y="25"/>
                      <a:pt x="226" y="25"/>
                      <a:pt x="226" y="25"/>
                    </a:cubicBezTo>
                    <a:cubicBezTo>
                      <a:pt x="226" y="9"/>
                      <a:pt x="226" y="9"/>
                      <a:pt x="226" y="9"/>
                    </a:cubicBezTo>
                    <a:cubicBezTo>
                      <a:pt x="237" y="2"/>
                      <a:pt x="237" y="2"/>
                      <a:pt x="237" y="2"/>
                    </a:cubicBezTo>
                    <a:cubicBezTo>
                      <a:pt x="237" y="25"/>
                      <a:pt x="237" y="25"/>
                      <a:pt x="237" y="25"/>
                    </a:cubicBezTo>
                    <a:cubicBezTo>
                      <a:pt x="249" y="25"/>
                      <a:pt x="249" y="25"/>
                      <a:pt x="249" y="25"/>
                    </a:cubicBezTo>
                    <a:cubicBezTo>
                      <a:pt x="249" y="34"/>
                      <a:pt x="249" y="34"/>
                      <a:pt x="249" y="34"/>
                    </a:cubicBezTo>
                    <a:cubicBezTo>
                      <a:pt x="237" y="34"/>
                      <a:pt x="237" y="34"/>
                      <a:pt x="237" y="34"/>
                    </a:cubicBezTo>
                    <a:cubicBezTo>
                      <a:pt x="237" y="72"/>
                      <a:pt x="237" y="72"/>
                      <a:pt x="237" y="72"/>
                    </a:cubicBezTo>
                    <a:cubicBezTo>
                      <a:pt x="237" y="75"/>
                      <a:pt x="238" y="77"/>
                      <a:pt x="238" y="78"/>
                    </a:cubicBezTo>
                    <a:cubicBezTo>
                      <a:pt x="238" y="79"/>
                      <a:pt x="239" y="80"/>
                      <a:pt x="240" y="80"/>
                    </a:cubicBezTo>
                    <a:cubicBezTo>
                      <a:pt x="241" y="81"/>
                      <a:pt x="242" y="81"/>
                      <a:pt x="244" y="81"/>
                    </a:cubicBezTo>
                    <a:cubicBezTo>
                      <a:pt x="245" y="81"/>
                      <a:pt x="247" y="81"/>
                      <a:pt x="249" y="81"/>
                    </a:cubicBezTo>
                    <a:close/>
                    <a:moveTo>
                      <a:pt x="267" y="91"/>
                    </a:moveTo>
                    <a:cubicBezTo>
                      <a:pt x="267" y="0"/>
                      <a:pt x="267" y="0"/>
                      <a:pt x="267" y="0"/>
                    </a:cubicBezTo>
                    <a:cubicBezTo>
                      <a:pt x="278" y="0"/>
                      <a:pt x="278" y="0"/>
                      <a:pt x="278" y="0"/>
                    </a:cubicBezTo>
                    <a:cubicBezTo>
                      <a:pt x="278" y="32"/>
                      <a:pt x="278" y="32"/>
                      <a:pt x="278" y="32"/>
                    </a:cubicBezTo>
                    <a:cubicBezTo>
                      <a:pt x="283" y="26"/>
                      <a:pt x="290" y="23"/>
                      <a:pt x="298" y="23"/>
                    </a:cubicBezTo>
                    <a:cubicBezTo>
                      <a:pt x="302" y="23"/>
                      <a:pt x="307" y="24"/>
                      <a:pt x="310" y="26"/>
                    </a:cubicBezTo>
                    <a:cubicBezTo>
                      <a:pt x="314" y="28"/>
                      <a:pt x="316" y="31"/>
                      <a:pt x="318" y="34"/>
                    </a:cubicBezTo>
                    <a:cubicBezTo>
                      <a:pt x="320" y="38"/>
                      <a:pt x="320" y="43"/>
                      <a:pt x="320" y="49"/>
                    </a:cubicBezTo>
                    <a:cubicBezTo>
                      <a:pt x="320" y="91"/>
                      <a:pt x="320" y="91"/>
                      <a:pt x="320" y="91"/>
                    </a:cubicBezTo>
                    <a:cubicBezTo>
                      <a:pt x="309" y="91"/>
                      <a:pt x="309" y="91"/>
                      <a:pt x="309" y="91"/>
                    </a:cubicBezTo>
                    <a:cubicBezTo>
                      <a:pt x="309" y="49"/>
                      <a:pt x="309" y="49"/>
                      <a:pt x="309" y="49"/>
                    </a:cubicBezTo>
                    <a:cubicBezTo>
                      <a:pt x="309" y="43"/>
                      <a:pt x="308" y="39"/>
                      <a:pt x="306" y="37"/>
                    </a:cubicBezTo>
                    <a:cubicBezTo>
                      <a:pt x="303" y="34"/>
                      <a:pt x="300" y="33"/>
                      <a:pt x="295" y="33"/>
                    </a:cubicBezTo>
                    <a:cubicBezTo>
                      <a:pt x="292" y="33"/>
                      <a:pt x="289" y="34"/>
                      <a:pt x="286" y="36"/>
                    </a:cubicBezTo>
                    <a:cubicBezTo>
                      <a:pt x="283" y="37"/>
                      <a:pt x="281" y="40"/>
                      <a:pt x="280" y="43"/>
                    </a:cubicBezTo>
                    <a:cubicBezTo>
                      <a:pt x="278" y="46"/>
                      <a:pt x="278" y="50"/>
                      <a:pt x="278" y="55"/>
                    </a:cubicBezTo>
                    <a:cubicBezTo>
                      <a:pt x="278" y="91"/>
                      <a:pt x="278" y="91"/>
                      <a:pt x="278" y="91"/>
                    </a:cubicBezTo>
                    <a:cubicBezTo>
                      <a:pt x="267" y="91"/>
                      <a:pt x="267" y="91"/>
                      <a:pt x="267" y="91"/>
                    </a:cubicBezTo>
                    <a:close/>
                    <a:moveTo>
                      <a:pt x="389" y="70"/>
                    </a:moveTo>
                    <a:cubicBezTo>
                      <a:pt x="401" y="71"/>
                      <a:pt x="401" y="71"/>
                      <a:pt x="401" y="71"/>
                    </a:cubicBezTo>
                    <a:cubicBezTo>
                      <a:pt x="399" y="78"/>
                      <a:pt x="396" y="83"/>
                      <a:pt x="391" y="87"/>
                    </a:cubicBezTo>
                    <a:cubicBezTo>
                      <a:pt x="386" y="90"/>
                      <a:pt x="380" y="92"/>
                      <a:pt x="372" y="92"/>
                    </a:cubicBezTo>
                    <a:cubicBezTo>
                      <a:pt x="362" y="92"/>
                      <a:pt x="355" y="89"/>
                      <a:pt x="349" y="83"/>
                    </a:cubicBezTo>
                    <a:cubicBezTo>
                      <a:pt x="343" y="77"/>
                      <a:pt x="341" y="69"/>
                      <a:pt x="341" y="58"/>
                    </a:cubicBezTo>
                    <a:cubicBezTo>
                      <a:pt x="341" y="47"/>
                      <a:pt x="344" y="39"/>
                      <a:pt x="349" y="33"/>
                    </a:cubicBezTo>
                    <a:cubicBezTo>
                      <a:pt x="355" y="26"/>
                      <a:pt x="362" y="23"/>
                      <a:pt x="371" y="23"/>
                    </a:cubicBezTo>
                    <a:cubicBezTo>
                      <a:pt x="380" y="23"/>
                      <a:pt x="387" y="26"/>
                      <a:pt x="393" y="32"/>
                    </a:cubicBezTo>
                    <a:cubicBezTo>
                      <a:pt x="399" y="38"/>
                      <a:pt x="401" y="47"/>
                      <a:pt x="401" y="58"/>
                    </a:cubicBezTo>
                    <a:cubicBezTo>
                      <a:pt x="401" y="58"/>
                      <a:pt x="401" y="59"/>
                      <a:pt x="401" y="61"/>
                    </a:cubicBezTo>
                    <a:cubicBezTo>
                      <a:pt x="352" y="61"/>
                      <a:pt x="352" y="61"/>
                      <a:pt x="352" y="61"/>
                    </a:cubicBezTo>
                    <a:cubicBezTo>
                      <a:pt x="353" y="68"/>
                      <a:pt x="355" y="74"/>
                      <a:pt x="358" y="77"/>
                    </a:cubicBezTo>
                    <a:cubicBezTo>
                      <a:pt x="362" y="81"/>
                      <a:pt x="367" y="83"/>
                      <a:pt x="372" y="83"/>
                    </a:cubicBezTo>
                    <a:cubicBezTo>
                      <a:pt x="376" y="83"/>
                      <a:pt x="380" y="82"/>
                      <a:pt x="383" y="80"/>
                    </a:cubicBezTo>
                    <a:cubicBezTo>
                      <a:pt x="385" y="78"/>
                      <a:pt x="388" y="74"/>
                      <a:pt x="389" y="70"/>
                    </a:cubicBezTo>
                    <a:close/>
                    <a:moveTo>
                      <a:pt x="353" y="52"/>
                    </a:moveTo>
                    <a:cubicBezTo>
                      <a:pt x="390" y="52"/>
                      <a:pt x="390" y="52"/>
                      <a:pt x="390" y="52"/>
                    </a:cubicBezTo>
                    <a:cubicBezTo>
                      <a:pt x="389" y="46"/>
                      <a:pt x="388" y="42"/>
                      <a:pt x="385" y="39"/>
                    </a:cubicBezTo>
                    <a:cubicBezTo>
                      <a:pt x="382" y="35"/>
                      <a:pt x="377" y="33"/>
                      <a:pt x="372" y="33"/>
                    </a:cubicBezTo>
                    <a:cubicBezTo>
                      <a:pt x="366" y="33"/>
                      <a:pt x="362" y="34"/>
                      <a:pt x="359" y="38"/>
                    </a:cubicBezTo>
                    <a:cubicBezTo>
                      <a:pt x="355" y="41"/>
                      <a:pt x="353" y="46"/>
                      <a:pt x="353" y="52"/>
                    </a:cubicBezTo>
                    <a:close/>
                    <a:moveTo>
                      <a:pt x="465" y="83"/>
                    </a:moveTo>
                    <a:cubicBezTo>
                      <a:pt x="461" y="86"/>
                      <a:pt x="457" y="89"/>
                      <a:pt x="453" y="90"/>
                    </a:cubicBezTo>
                    <a:cubicBezTo>
                      <a:pt x="449" y="92"/>
                      <a:pt x="445" y="92"/>
                      <a:pt x="441" y="92"/>
                    </a:cubicBezTo>
                    <a:cubicBezTo>
                      <a:pt x="434" y="92"/>
                      <a:pt x="428" y="91"/>
                      <a:pt x="424" y="87"/>
                    </a:cubicBezTo>
                    <a:cubicBezTo>
                      <a:pt x="420" y="83"/>
                      <a:pt x="418" y="79"/>
                      <a:pt x="418" y="73"/>
                    </a:cubicBezTo>
                    <a:cubicBezTo>
                      <a:pt x="418" y="70"/>
                      <a:pt x="419" y="67"/>
                      <a:pt x="421" y="65"/>
                    </a:cubicBezTo>
                    <a:cubicBezTo>
                      <a:pt x="422" y="62"/>
                      <a:pt x="424" y="60"/>
                      <a:pt x="426" y="58"/>
                    </a:cubicBezTo>
                    <a:cubicBezTo>
                      <a:pt x="429" y="57"/>
                      <a:pt x="431" y="55"/>
                      <a:pt x="434" y="55"/>
                    </a:cubicBezTo>
                    <a:cubicBezTo>
                      <a:pt x="437" y="54"/>
                      <a:pt x="440" y="53"/>
                      <a:pt x="444" y="53"/>
                    </a:cubicBezTo>
                    <a:cubicBezTo>
                      <a:pt x="453" y="52"/>
                      <a:pt x="460" y="50"/>
                      <a:pt x="464" y="49"/>
                    </a:cubicBezTo>
                    <a:cubicBezTo>
                      <a:pt x="464" y="47"/>
                      <a:pt x="464" y="46"/>
                      <a:pt x="464" y="46"/>
                    </a:cubicBezTo>
                    <a:cubicBezTo>
                      <a:pt x="464" y="42"/>
                      <a:pt x="463" y="38"/>
                      <a:pt x="461" y="36"/>
                    </a:cubicBezTo>
                    <a:cubicBezTo>
                      <a:pt x="458" y="34"/>
                      <a:pt x="454" y="33"/>
                      <a:pt x="448" y="33"/>
                    </a:cubicBezTo>
                    <a:cubicBezTo>
                      <a:pt x="443" y="33"/>
                      <a:pt x="439" y="34"/>
                      <a:pt x="437" y="35"/>
                    </a:cubicBezTo>
                    <a:cubicBezTo>
                      <a:pt x="434" y="37"/>
                      <a:pt x="432" y="41"/>
                      <a:pt x="431" y="45"/>
                    </a:cubicBezTo>
                    <a:cubicBezTo>
                      <a:pt x="420" y="44"/>
                      <a:pt x="420" y="44"/>
                      <a:pt x="420" y="44"/>
                    </a:cubicBezTo>
                    <a:cubicBezTo>
                      <a:pt x="421" y="39"/>
                      <a:pt x="423" y="35"/>
                      <a:pt x="425" y="32"/>
                    </a:cubicBezTo>
                    <a:cubicBezTo>
                      <a:pt x="427" y="30"/>
                      <a:pt x="431" y="27"/>
                      <a:pt x="435" y="26"/>
                    </a:cubicBezTo>
                    <a:cubicBezTo>
                      <a:pt x="439" y="24"/>
                      <a:pt x="444" y="23"/>
                      <a:pt x="450" y="23"/>
                    </a:cubicBezTo>
                    <a:cubicBezTo>
                      <a:pt x="456" y="23"/>
                      <a:pt x="460" y="24"/>
                      <a:pt x="464" y="25"/>
                    </a:cubicBezTo>
                    <a:cubicBezTo>
                      <a:pt x="467" y="27"/>
                      <a:pt x="470" y="28"/>
                      <a:pt x="471" y="30"/>
                    </a:cubicBezTo>
                    <a:cubicBezTo>
                      <a:pt x="473" y="32"/>
                      <a:pt x="474" y="35"/>
                      <a:pt x="475" y="38"/>
                    </a:cubicBezTo>
                    <a:cubicBezTo>
                      <a:pt x="475" y="40"/>
                      <a:pt x="475" y="43"/>
                      <a:pt x="475" y="48"/>
                    </a:cubicBezTo>
                    <a:cubicBezTo>
                      <a:pt x="475" y="63"/>
                      <a:pt x="475" y="63"/>
                      <a:pt x="475" y="63"/>
                    </a:cubicBezTo>
                    <a:cubicBezTo>
                      <a:pt x="475" y="74"/>
                      <a:pt x="476" y="80"/>
                      <a:pt x="476" y="83"/>
                    </a:cubicBezTo>
                    <a:cubicBezTo>
                      <a:pt x="477" y="86"/>
                      <a:pt x="478" y="88"/>
                      <a:pt x="479" y="91"/>
                    </a:cubicBezTo>
                    <a:cubicBezTo>
                      <a:pt x="467" y="91"/>
                      <a:pt x="467" y="91"/>
                      <a:pt x="467" y="91"/>
                    </a:cubicBezTo>
                    <a:cubicBezTo>
                      <a:pt x="466" y="89"/>
                      <a:pt x="465" y="86"/>
                      <a:pt x="465" y="83"/>
                    </a:cubicBezTo>
                    <a:close/>
                    <a:moveTo>
                      <a:pt x="464" y="58"/>
                    </a:moveTo>
                    <a:cubicBezTo>
                      <a:pt x="460" y="59"/>
                      <a:pt x="454" y="61"/>
                      <a:pt x="446" y="62"/>
                    </a:cubicBezTo>
                    <a:cubicBezTo>
                      <a:pt x="441" y="63"/>
                      <a:pt x="438" y="63"/>
                      <a:pt x="436" y="64"/>
                    </a:cubicBezTo>
                    <a:cubicBezTo>
                      <a:pt x="434" y="65"/>
                      <a:pt x="433" y="66"/>
                      <a:pt x="432" y="68"/>
                    </a:cubicBezTo>
                    <a:cubicBezTo>
                      <a:pt x="431" y="69"/>
                      <a:pt x="430" y="71"/>
                      <a:pt x="430" y="73"/>
                    </a:cubicBezTo>
                    <a:cubicBezTo>
                      <a:pt x="430" y="76"/>
                      <a:pt x="431" y="79"/>
                      <a:pt x="434" y="81"/>
                    </a:cubicBezTo>
                    <a:cubicBezTo>
                      <a:pt x="436" y="83"/>
                      <a:pt x="439" y="84"/>
                      <a:pt x="444" y="84"/>
                    </a:cubicBezTo>
                    <a:cubicBezTo>
                      <a:pt x="448" y="84"/>
                      <a:pt x="452" y="83"/>
                      <a:pt x="455" y="81"/>
                    </a:cubicBezTo>
                    <a:cubicBezTo>
                      <a:pt x="458" y="79"/>
                      <a:pt x="461" y="76"/>
                      <a:pt x="462" y="73"/>
                    </a:cubicBezTo>
                    <a:cubicBezTo>
                      <a:pt x="464" y="70"/>
                      <a:pt x="464" y="67"/>
                      <a:pt x="464" y="62"/>
                    </a:cubicBezTo>
                    <a:cubicBezTo>
                      <a:pt x="464" y="58"/>
                      <a:pt x="464" y="58"/>
                      <a:pt x="464" y="58"/>
                    </a:cubicBezTo>
                    <a:close/>
                    <a:moveTo>
                      <a:pt x="495" y="71"/>
                    </a:moveTo>
                    <a:cubicBezTo>
                      <a:pt x="506" y="69"/>
                      <a:pt x="506" y="69"/>
                      <a:pt x="506" y="69"/>
                    </a:cubicBezTo>
                    <a:cubicBezTo>
                      <a:pt x="507" y="74"/>
                      <a:pt x="509" y="77"/>
                      <a:pt x="512" y="80"/>
                    </a:cubicBezTo>
                    <a:cubicBezTo>
                      <a:pt x="514" y="82"/>
                      <a:pt x="518" y="83"/>
                      <a:pt x="524" y="83"/>
                    </a:cubicBezTo>
                    <a:cubicBezTo>
                      <a:pt x="529" y="83"/>
                      <a:pt x="532" y="82"/>
                      <a:pt x="535" y="80"/>
                    </a:cubicBezTo>
                    <a:cubicBezTo>
                      <a:pt x="537" y="78"/>
                      <a:pt x="539" y="75"/>
                      <a:pt x="539" y="73"/>
                    </a:cubicBezTo>
                    <a:cubicBezTo>
                      <a:pt x="539" y="70"/>
                      <a:pt x="538" y="68"/>
                      <a:pt x="535" y="67"/>
                    </a:cubicBezTo>
                    <a:cubicBezTo>
                      <a:pt x="534" y="66"/>
                      <a:pt x="530" y="64"/>
                      <a:pt x="524" y="63"/>
                    </a:cubicBezTo>
                    <a:cubicBezTo>
                      <a:pt x="516" y="61"/>
                      <a:pt x="510" y="59"/>
                      <a:pt x="507" y="58"/>
                    </a:cubicBezTo>
                    <a:cubicBezTo>
                      <a:pt x="504" y="56"/>
                      <a:pt x="501" y="54"/>
                      <a:pt x="500" y="51"/>
                    </a:cubicBezTo>
                    <a:cubicBezTo>
                      <a:pt x="498" y="49"/>
                      <a:pt x="497" y="46"/>
                      <a:pt x="497" y="42"/>
                    </a:cubicBezTo>
                    <a:cubicBezTo>
                      <a:pt x="497" y="39"/>
                      <a:pt x="498" y="37"/>
                      <a:pt x="499" y="34"/>
                    </a:cubicBezTo>
                    <a:cubicBezTo>
                      <a:pt x="501" y="32"/>
                      <a:pt x="502" y="30"/>
                      <a:pt x="505" y="28"/>
                    </a:cubicBezTo>
                    <a:cubicBezTo>
                      <a:pt x="507" y="27"/>
                      <a:pt x="509" y="26"/>
                      <a:pt x="512" y="25"/>
                    </a:cubicBezTo>
                    <a:cubicBezTo>
                      <a:pt x="515" y="24"/>
                      <a:pt x="518" y="23"/>
                      <a:pt x="522" y="23"/>
                    </a:cubicBezTo>
                    <a:cubicBezTo>
                      <a:pt x="527" y="23"/>
                      <a:pt x="531" y="24"/>
                      <a:pt x="535" y="26"/>
                    </a:cubicBezTo>
                    <a:cubicBezTo>
                      <a:pt x="539" y="27"/>
                      <a:pt x="542" y="29"/>
                      <a:pt x="544" y="32"/>
                    </a:cubicBezTo>
                    <a:cubicBezTo>
                      <a:pt x="546" y="34"/>
                      <a:pt x="547" y="38"/>
                      <a:pt x="548" y="42"/>
                    </a:cubicBezTo>
                    <a:cubicBezTo>
                      <a:pt x="537" y="43"/>
                      <a:pt x="537" y="43"/>
                      <a:pt x="537" y="43"/>
                    </a:cubicBezTo>
                    <a:cubicBezTo>
                      <a:pt x="536" y="40"/>
                      <a:pt x="535" y="37"/>
                      <a:pt x="532" y="35"/>
                    </a:cubicBezTo>
                    <a:cubicBezTo>
                      <a:pt x="530" y="34"/>
                      <a:pt x="527" y="33"/>
                      <a:pt x="522" y="33"/>
                    </a:cubicBezTo>
                    <a:cubicBezTo>
                      <a:pt x="517" y="33"/>
                      <a:pt x="514" y="33"/>
                      <a:pt x="511" y="35"/>
                    </a:cubicBezTo>
                    <a:cubicBezTo>
                      <a:pt x="509" y="37"/>
                      <a:pt x="508" y="39"/>
                      <a:pt x="508" y="41"/>
                    </a:cubicBezTo>
                    <a:cubicBezTo>
                      <a:pt x="508" y="43"/>
                      <a:pt x="509" y="44"/>
                      <a:pt x="509" y="45"/>
                    </a:cubicBezTo>
                    <a:cubicBezTo>
                      <a:pt x="510" y="46"/>
                      <a:pt x="512" y="47"/>
                      <a:pt x="514" y="48"/>
                    </a:cubicBezTo>
                    <a:cubicBezTo>
                      <a:pt x="515" y="48"/>
                      <a:pt x="518" y="49"/>
                      <a:pt x="524" y="51"/>
                    </a:cubicBezTo>
                    <a:cubicBezTo>
                      <a:pt x="531" y="53"/>
                      <a:pt x="537" y="55"/>
                      <a:pt x="540" y="56"/>
                    </a:cubicBezTo>
                    <a:cubicBezTo>
                      <a:pt x="543" y="57"/>
                      <a:pt x="546" y="59"/>
                      <a:pt x="547" y="62"/>
                    </a:cubicBezTo>
                    <a:cubicBezTo>
                      <a:pt x="549" y="64"/>
                      <a:pt x="550" y="68"/>
                      <a:pt x="550" y="71"/>
                    </a:cubicBezTo>
                    <a:cubicBezTo>
                      <a:pt x="550" y="75"/>
                      <a:pt x="549" y="79"/>
                      <a:pt x="547" y="82"/>
                    </a:cubicBezTo>
                    <a:cubicBezTo>
                      <a:pt x="545" y="85"/>
                      <a:pt x="542" y="88"/>
                      <a:pt x="537" y="90"/>
                    </a:cubicBezTo>
                    <a:cubicBezTo>
                      <a:pt x="533" y="91"/>
                      <a:pt x="529" y="92"/>
                      <a:pt x="524" y="92"/>
                    </a:cubicBezTo>
                    <a:cubicBezTo>
                      <a:pt x="515" y="92"/>
                      <a:pt x="508" y="91"/>
                      <a:pt x="504" y="87"/>
                    </a:cubicBezTo>
                    <a:cubicBezTo>
                      <a:pt x="499" y="83"/>
                      <a:pt x="497" y="78"/>
                      <a:pt x="495" y="71"/>
                    </a:cubicBezTo>
                    <a:close/>
                    <a:moveTo>
                      <a:pt x="595" y="81"/>
                    </a:moveTo>
                    <a:cubicBezTo>
                      <a:pt x="596" y="91"/>
                      <a:pt x="596" y="91"/>
                      <a:pt x="596" y="91"/>
                    </a:cubicBezTo>
                    <a:cubicBezTo>
                      <a:pt x="593" y="91"/>
                      <a:pt x="591" y="92"/>
                      <a:pt x="588" y="92"/>
                    </a:cubicBezTo>
                    <a:cubicBezTo>
                      <a:pt x="584" y="92"/>
                      <a:pt x="581" y="91"/>
                      <a:pt x="579" y="90"/>
                    </a:cubicBezTo>
                    <a:cubicBezTo>
                      <a:pt x="576" y="88"/>
                      <a:pt x="575" y="87"/>
                      <a:pt x="574" y="85"/>
                    </a:cubicBezTo>
                    <a:cubicBezTo>
                      <a:pt x="573" y="83"/>
                      <a:pt x="573" y="78"/>
                      <a:pt x="573" y="72"/>
                    </a:cubicBezTo>
                    <a:cubicBezTo>
                      <a:pt x="573" y="34"/>
                      <a:pt x="573" y="34"/>
                      <a:pt x="573" y="34"/>
                    </a:cubicBezTo>
                    <a:cubicBezTo>
                      <a:pt x="564" y="34"/>
                      <a:pt x="564" y="34"/>
                      <a:pt x="564" y="34"/>
                    </a:cubicBezTo>
                    <a:cubicBezTo>
                      <a:pt x="564" y="25"/>
                      <a:pt x="564" y="25"/>
                      <a:pt x="564" y="25"/>
                    </a:cubicBezTo>
                    <a:cubicBezTo>
                      <a:pt x="573" y="25"/>
                      <a:pt x="573" y="25"/>
                      <a:pt x="573" y="25"/>
                    </a:cubicBezTo>
                    <a:cubicBezTo>
                      <a:pt x="573" y="9"/>
                      <a:pt x="573" y="9"/>
                      <a:pt x="573" y="9"/>
                    </a:cubicBezTo>
                    <a:cubicBezTo>
                      <a:pt x="584" y="2"/>
                      <a:pt x="584" y="2"/>
                      <a:pt x="584" y="2"/>
                    </a:cubicBezTo>
                    <a:cubicBezTo>
                      <a:pt x="584" y="25"/>
                      <a:pt x="584" y="25"/>
                      <a:pt x="584" y="25"/>
                    </a:cubicBezTo>
                    <a:cubicBezTo>
                      <a:pt x="595" y="25"/>
                      <a:pt x="595" y="25"/>
                      <a:pt x="595" y="25"/>
                    </a:cubicBezTo>
                    <a:cubicBezTo>
                      <a:pt x="595" y="34"/>
                      <a:pt x="595" y="34"/>
                      <a:pt x="595" y="34"/>
                    </a:cubicBezTo>
                    <a:cubicBezTo>
                      <a:pt x="584" y="34"/>
                      <a:pt x="584" y="34"/>
                      <a:pt x="584" y="34"/>
                    </a:cubicBezTo>
                    <a:cubicBezTo>
                      <a:pt x="584" y="72"/>
                      <a:pt x="584" y="72"/>
                      <a:pt x="584" y="72"/>
                    </a:cubicBezTo>
                    <a:cubicBezTo>
                      <a:pt x="584" y="75"/>
                      <a:pt x="584" y="77"/>
                      <a:pt x="584" y="78"/>
                    </a:cubicBezTo>
                    <a:cubicBezTo>
                      <a:pt x="585" y="79"/>
                      <a:pt x="585" y="80"/>
                      <a:pt x="586" y="80"/>
                    </a:cubicBezTo>
                    <a:cubicBezTo>
                      <a:pt x="587" y="81"/>
                      <a:pt x="588" y="81"/>
                      <a:pt x="590" y="81"/>
                    </a:cubicBezTo>
                    <a:cubicBezTo>
                      <a:pt x="591" y="81"/>
                      <a:pt x="593" y="81"/>
                      <a:pt x="595" y="81"/>
                    </a:cubicBezTo>
                    <a:close/>
                    <a:moveTo>
                      <a:pt x="658" y="70"/>
                    </a:moveTo>
                    <a:cubicBezTo>
                      <a:pt x="669" y="71"/>
                      <a:pt x="669" y="71"/>
                      <a:pt x="669" y="71"/>
                    </a:cubicBezTo>
                    <a:cubicBezTo>
                      <a:pt x="668" y="78"/>
                      <a:pt x="664" y="83"/>
                      <a:pt x="659" y="87"/>
                    </a:cubicBezTo>
                    <a:cubicBezTo>
                      <a:pt x="654" y="90"/>
                      <a:pt x="648" y="92"/>
                      <a:pt x="641" y="92"/>
                    </a:cubicBezTo>
                    <a:cubicBezTo>
                      <a:pt x="631" y="92"/>
                      <a:pt x="623" y="89"/>
                      <a:pt x="618" y="83"/>
                    </a:cubicBezTo>
                    <a:cubicBezTo>
                      <a:pt x="612" y="77"/>
                      <a:pt x="609" y="69"/>
                      <a:pt x="609" y="58"/>
                    </a:cubicBezTo>
                    <a:cubicBezTo>
                      <a:pt x="609" y="47"/>
                      <a:pt x="612" y="39"/>
                      <a:pt x="618" y="33"/>
                    </a:cubicBezTo>
                    <a:cubicBezTo>
                      <a:pt x="623" y="26"/>
                      <a:pt x="631" y="23"/>
                      <a:pt x="640" y="23"/>
                    </a:cubicBezTo>
                    <a:cubicBezTo>
                      <a:pt x="649" y="23"/>
                      <a:pt x="656" y="26"/>
                      <a:pt x="661" y="32"/>
                    </a:cubicBezTo>
                    <a:cubicBezTo>
                      <a:pt x="667" y="38"/>
                      <a:pt x="670" y="47"/>
                      <a:pt x="670" y="58"/>
                    </a:cubicBezTo>
                    <a:cubicBezTo>
                      <a:pt x="670" y="58"/>
                      <a:pt x="670" y="59"/>
                      <a:pt x="670" y="61"/>
                    </a:cubicBezTo>
                    <a:cubicBezTo>
                      <a:pt x="621" y="61"/>
                      <a:pt x="621" y="61"/>
                      <a:pt x="621" y="61"/>
                    </a:cubicBezTo>
                    <a:cubicBezTo>
                      <a:pt x="621" y="68"/>
                      <a:pt x="623" y="74"/>
                      <a:pt x="627" y="77"/>
                    </a:cubicBezTo>
                    <a:cubicBezTo>
                      <a:pt x="630" y="81"/>
                      <a:pt x="635" y="83"/>
                      <a:pt x="641" y="83"/>
                    </a:cubicBezTo>
                    <a:cubicBezTo>
                      <a:pt x="645" y="83"/>
                      <a:pt x="648" y="82"/>
                      <a:pt x="651" y="80"/>
                    </a:cubicBezTo>
                    <a:cubicBezTo>
                      <a:pt x="654" y="78"/>
                      <a:pt x="656" y="74"/>
                      <a:pt x="658" y="70"/>
                    </a:cubicBezTo>
                    <a:close/>
                    <a:moveTo>
                      <a:pt x="621" y="52"/>
                    </a:moveTo>
                    <a:cubicBezTo>
                      <a:pt x="658" y="52"/>
                      <a:pt x="658" y="52"/>
                      <a:pt x="658" y="52"/>
                    </a:cubicBezTo>
                    <a:cubicBezTo>
                      <a:pt x="658" y="46"/>
                      <a:pt x="656" y="42"/>
                      <a:pt x="654" y="39"/>
                    </a:cubicBezTo>
                    <a:cubicBezTo>
                      <a:pt x="650" y="35"/>
                      <a:pt x="646" y="33"/>
                      <a:pt x="640" y="33"/>
                    </a:cubicBezTo>
                    <a:cubicBezTo>
                      <a:pt x="635" y="33"/>
                      <a:pt x="631" y="34"/>
                      <a:pt x="627" y="38"/>
                    </a:cubicBezTo>
                    <a:cubicBezTo>
                      <a:pt x="624" y="41"/>
                      <a:pt x="622" y="46"/>
                      <a:pt x="621" y="52"/>
                    </a:cubicBezTo>
                    <a:close/>
                    <a:moveTo>
                      <a:pt x="690" y="91"/>
                    </a:moveTo>
                    <a:cubicBezTo>
                      <a:pt x="690" y="25"/>
                      <a:pt x="690" y="25"/>
                      <a:pt x="690" y="25"/>
                    </a:cubicBezTo>
                    <a:cubicBezTo>
                      <a:pt x="701" y="25"/>
                      <a:pt x="701" y="25"/>
                      <a:pt x="701" y="25"/>
                    </a:cubicBezTo>
                    <a:cubicBezTo>
                      <a:pt x="701" y="35"/>
                      <a:pt x="701" y="35"/>
                      <a:pt x="701" y="35"/>
                    </a:cubicBezTo>
                    <a:cubicBezTo>
                      <a:pt x="703" y="30"/>
                      <a:pt x="705" y="27"/>
                      <a:pt x="708" y="26"/>
                    </a:cubicBezTo>
                    <a:cubicBezTo>
                      <a:pt x="710" y="24"/>
                      <a:pt x="712" y="23"/>
                      <a:pt x="715" y="23"/>
                    </a:cubicBezTo>
                    <a:cubicBezTo>
                      <a:pt x="719" y="23"/>
                      <a:pt x="722" y="25"/>
                      <a:pt x="726" y="27"/>
                    </a:cubicBezTo>
                    <a:cubicBezTo>
                      <a:pt x="722" y="37"/>
                      <a:pt x="722" y="37"/>
                      <a:pt x="722" y="37"/>
                    </a:cubicBezTo>
                    <a:cubicBezTo>
                      <a:pt x="720" y="36"/>
                      <a:pt x="717" y="35"/>
                      <a:pt x="714" y="35"/>
                    </a:cubicBezTo>
                    <a:cubicBezTo>
                      <a:pt x="712" y="35"/>
                      <a:pt x="710" y="36"/>
                      <a:pt x="708" y="37"/>
                    </a:cubicBezTo>
                    <a:cubicBezTo>
                      <a:pt x="706" y="39"/>
                      <a:pt x="704" y="41"/>
                      <a:pt x="704" y="43"/>
                    </a:cubicBezTo>
                    <a:cubicBezTo>
                      <a:pt x="702" y="47"/>
                      <a:pt x="702" y="52"/>
                      <a:pt x="702" y="56"/>
                    </a:cubicBezTo>
                    <a:cubicBezTo>
                      <a:pt x="702" y="91"/>
                      <a:pt x="702" y="91"/>
                      <a:pt x="702" y="91"/>
                    </a:cubicBezTo>
                    <a:cubicBezTo>
                      <a:pt x="690" y="91"/>
                      <a:pt x="690" y="91"/>
                      <a:pt x="690" y="91"/>
                    </a:cubicBezTo>
                    <a:close/>
                    <a:moveTo>
                      <a:pt x="740" y="91"/>
                    </a:moveTo>
                    <a:cubicBezTo>
                      <a:pt x="740" y="25"/>
                      <a:pt x="740" y="25"/>
                      <a:pt x="740" y="25"/>
                    </a:cubicBezTo>
                    <a:cubicBezTo>
                      <a:pt x="750" y="25"/>
                      <a:pt x="750" y="25"/>
                      <a:pt x="750" y="25"/>
                    </a:cubicBezTo>
                    <a:cubicBezTo>
                      <a:pt x="750" y="34"/>
                      <a:pt x="750" y="34"/>
                      <a:pt x="750" y="34"/>
                    </a:cubicBezTo>
                    <a:cubicBezTo>
                      <a:pt x="755" y="27"/>
                      <a:pt x="762" y="23"/>
                      <a:pt x="771" y="23"/>
                    </a:cubicBezTo>
                    <a:cubicBezTo>
                      <a:pt x="775" y="23"/>
                      <a:pt x="779" y="24"/>
                      <a:pt x="782" y="26"/>
                    </a:cubicBezTo>
                    <a:cubicBezTo>
                      <a:pt x="785" y="27"/>
                      <a:pt x="788" y="29"/>
                      <a:pt x="789" y="31"/>
                    </a:cubicBezTo>
                    <a:cubicBezTo>
                      <a:pt x="791" y="33"/>
                      <a:pt x="792" y="36"/>
                      <a:pt x="793" y="39"/>
                    </a:cubicBezTo>
                    <a:cubicBezTo>
                      <a:pt x="793" y="42"/>
                      <a:pt x="794" y="45"/>
                      <a:pt x="794" y="50"/>
                    </a:cubicBezTo>
                    <a:cubicBezTo>
                      <a:pt x="794" y="91"/>
                      <a:pt x="794" y="91"/>
                      <a:pt x="794" y="91"/>
                    </a:cubicBezTo>
                    <a:cubicBezTo>
                      <a:pt x="782" y="91"/>
                      <a:pt x="782" y="91"/>
                      <a:pt x="782" y="91"/>
                    </a:cubicBezTo>
                    <a:cubicBezTo>
                      <a:pt x="782" y="51"/>
                      <a:pt x="782" y="51"/>
                      <a:pt x="782" y="51"/>
                    </a:cubicBezTo>
                    <a:cubicBezTo>
                      <a:pt x="782" y="46"/>
                      <a:pt x="782" y="43"/>
                      <a:pt x="781" y="41"/>
                    </a:cubicBezTo>
                    <a:cubicBezTo>
                      <a:pt x="780" y="38"/>
                      <a:pt x="779" y="36"/>
                      <a:pt x="776" y="35"/>
                    </a:cubicBezTo>
                    <a:cubicBezTo>
                      <a:pt x="774" y="34"/>
                      <a:pt x="772" y="33"/>
                      <a:pt x="769" y="33"/>
                    </a:cubicBezTo>
                    <a:cubicBezTo>
                      <a:pt x="764" y="33"/>
                      <a:pt x="760" y="35"/>
                      <a:pt x="756" y="38"/>
                    </a:cubicBezTo>
                    <a:cubicBezTo>
                      <a:pt x="753" y="41"/>
                      <a:pt x="751" y="46"/>
                      <a:pt x="751" y="55"/>
                    </a:cubicBezTo>
                    <a:cubicBezTo>
                      <a:pt x="751" y="91"/>
                      <a:pt x="751" y="91"/>
                      <a:pt x="751" y="91"/>
                    </a:cubicBezTo>
                    <a:cubicBezTo>
                      <a:pt x="740" y="91"/>
                      <a:pt x="740" y="91"/>
                      <a:pt x="740" y="91"/>
                    </a:cubicBezTo>
                    <a:close/>
                    <a:moveTo>
                      <a:pt x="907" y="0"/>
                    </a:moveTo>
                    <a:cubicBezTo>
                      <a:pt x="919" y="0"/>
                      <a:pt x="919" y="0"/>
                      <a:pt x="919" y="0"/>
                    </a:cubicBezTo>
                    <a:cubicBezTo>
                      <a:pt x="919" y="52"/>
                      <a:pt x="919" y="52"/>
                      <a:pt x="919" y="52"/>
                    </a:cubicBezTo>
                    <a:cubicBezTo>
                      <a:pt x="919" y="62"/>
                      <a:pt x="918" y="69"/>
                      <a:pt x="916" y="74"/>
                    </a:cubicBezTo>
                    <a:cubicBezTo>
                      <a:pt x="914" y="80"/>
                      <a:pt x="910" y="84"/>
                      <a:pt x="905" y="87"/>
                    </a:cubicBezTo>
                    <a:cubicBezTo>
                      <a:pt x="899" y="91"/>
                      <a:pt x="892" y="92"/>
                      <a:pt x="884" y="92"/>
                    </a:cubicBezTo>
                    <a:cubicBezTo>
                      <a:pt x="875" y="92"/>
                      <a:pt x="868" y="91"/>
                      <a:pt x="863" y="88"/>
                    </a:cubicBezTo>
                    <a:cubicBezTo>
                      <a:pt x="857" y="85"/>
                      <a:pt x="853" y="81"/>
                      <a:pt x="851" y="75"/>
                    </a:cubicBezTo>
                    <a:cubicBezTo>
                      <a:pt x="849" y="70"/>
                      <a:pt x="848" y="62"/>
                      <a:pt x="848" y="52"/>
                    </a:cubicBezTo>
                    <a:cubicBezTo>
                      <a:pt x="848" y="0"/>
                      <a:pt x="848" y="0"/>
                      <a:pt x="848" y="0"/>
                    </a:cubicBezTo>
                    <a:cubicBezTo>
                      <a:pt x="860" y="0"/>
                      <a:pt x="860" y="0"/>
                      <a:pt x="860" y="0"/>
                    </a:cubicBezTo>
                    <a:cubicBezTo>
                      <a:pt x="860" y="52"/>
                      <a:pt x="860" y="52"/>
                      <a:pt x="860" y="52"/>
                    </a:cubicBezTo>
                    <a:cubicBezTo>
                      <a:pt x="860" y="60"/>
                      <a:pt x="860" y="66"/>
                      <a:pt x="862" y="70"/>
                    </a:cubicBezTo>
                    <a:cubicBezTo>
                      <a:pt x="863" y="74"/>
                      <a:pt x="866" y="76"/>
                      <a:pt x="869" y="78"/>
                    </a:cubicBezTo>
                    <a:cubicBezTo>
                      <a:pt x="873" y="81"/>
                      <a:pt x="877" y="82"/>
                      <a:pt x="883" y="82"/>
                    </a:cubicBezTo>
                    <a:cubicBezTo>
                      <a:pt x="891" y="82"/>
                      <a:pt x="898" y="80"/>
                      <a:pt x="901" y="75"/>
                    </a:cubicBezTo>
                    <a:cubicBezTo>
                      <a:pt x="905" y="71"/>
                      <a:pt x="907" y="64"/>
                      <a:pt x="907" y="52"/>
                    </a:cubicBezTo>
                    <a:cubicBezTo>
                      <a:pt x="907" y="0"/>
                      <a:pt x="907" y="0"/>
                      <a:pt x="907" y="0"/>
                    </a:cubicBezTo>
                    <a:close/>
                    <a:moveTo>
                      <a:pt x="945" y="91"/>
                    </a:moveTo>
                    <a:cubicBezTo>
                      <a:pt x="945" y="25"/>
                      <a:pt x="945" y="25"/>
                      <a:pt x="945" y="25"/>
                    </a:cubicBezTo>
                    <a:cubicBezTo>
                      <a:pt x="955" y="25"/>
                      <a:pt x="955" y="25"/>
                      <a:pt x="955" y="25"/>
                    </a:cubicBezTo>
                    <a:cubicBezTo>
                      <a:pt x="955" y="34"/>
                      <a:pt x="955" y="34"/>
                      <a:pt x="955" y="34"/>
                    </a:cubicBezTo>
                    <a:cubicBezTo>
                      <a:pt x="960" y="27"/>
                      <a:pt x="967" y="23"/>
                      <a:pt x="976" y="23"/>
                    </a:cubicBezTo>
                    <a:cubicBezTo>
                      <a:pt x="980" y="23"/>
                      <a:pt x="983" y="24"/>
                      <a:pt x="987" y="26"/>
                    </a:cubicBezTo>
                    <a:cubicBezTo>
                      <a:pt x="990" y="27"/>
                      <a:pt x="993" y="29"/>
                      <a:pt x="994" y="31"/>
                    </a:cubicBezTo>
                    <a:cubicBezTo>
                      <a:pt x="996" y="33"/>
                      <a:pt x="997" y="36"/>
                      <a:pt x="998" y="39"/>
                    </a:cubicBezTo>
                    <a:cubicBezTo>
                      <a:pt x="998" y="42"/>
                      <a:pt x="998" y="45"/>
                      <a:pt x="998" y="50"/>
                    </a:cubicBezTo>
                    <a:cubicBezTo>
                      <a:pt x="998" y="91"/>
                      <a:pt x="998" y="91"/>
                      <a:pt x="998" y="91"/>
                    </a:cubicBezTo>
                    <a:cubicBezTo>
                      <a:pt x="987" y="91"/>
                      <a:pt x="987" y="91"/>
                      <a:pt x="987" y="91"/>
                    </a:cubicBezTo>
                    <a:cubicBezTo>
                      <a:pt x="987" y="51"/>
                      <a:pt x="987" y="51"/>
                      <a:pt x="987" y="51"/>
                    </a:cubicBezTo>
                    <a:cubicBezTo>
                      <a:pt x="987" y="46"/>
                      <a:pt x="987" y="43"/>
                      <a:pt x="986" y="41"/>
                    </a:cubicBezTo>
                    <a:cubicBezTo>
                      <a:pt x="985" y="38"/>
                      <a:pt x="983" y="36"/>
                      <a:pt x="981" y="35"/>
                    </a:cubicBezTo>
                    <a:cubicBezTo>
                      <a:pt x="979" y="34"/>
                      <a:pt x="976" y="33"/>
                      <a:pt x="973" y="33"/>
                    </a:cubicBezTo>
                    <a:cubicBezTo>
                      <a:pt x="969" y="33"/>
                      <a:pt x="965" y="35"/>
                      <a:pt x="961" y="38"/>
                    </a:cubicBezTo>
                    <a:cubicBezTo>
                      <a:pt x="958" y="41"/>
                      <a:pt x="956" y="46"/>
                      <a:pt x="956" y="55"/>
                    </a:cubicBezTo>
                    <a:cubicBezTo>
                      <a:pt x="956" y="91"/>
                      <a:pt x="956" y="91"/>
                      <a:pt x="956" y="91"/>
                    </a:cubicBezTo>
                    <a:cubicBezTo>
                      <a:pt x="945" y="91"/>
                      <a:pt x="945" y="91"/>
                      <a:pt x="945" y="91"/>
                    </a:cubicBezTo>
                    <a:close/>
                    <a:moveTo>
                      <a:pt x="1023" y="13"/>
                    </a:moveTo>
                    <a:cubicBezTo>
                      <a:pt x="1023" y="0"/>
                      <a:pt x="1023" y="0"/>
                      <a:pt x="1023" y="0"/>
                    </a:cubicBezTo>
                    <a:cubicBezTo>
                      <a:pt x="1034" y="0"/>
                      <a:pt x="1034" y="0"/>
                      <a:pt x="1034" y="0"/>
                    </a:cubicBezTo>
                    <a:cubicBezTo>
                      <a:pt x="1034" y="13"/>
                      <a:pt x="1034" y="13"/>
                      <a:pt x="1034" y="13"/>
                    </a:cubicBezTo>
                    <a:cubicBezTo>
                      <a:pt x="1023" y="13"/>
                      <a:pt x="1023" y="13"/>
                      <a:pt x="1023" y="13"/>
                    </a:cubicBezTo>
                    <a:close/>
                    <a:moveTo>
                      <a:pt x="1023" y="91"/>
                    </a:moveTo>
                    <a:cubicBezTo>
                      <a:pt x="1023" y="25"/>
                      <a:pt x="1023" y="25"/>
                      <a:pt x="1023" y="25"/>
                    </a:cubicBezTo>
                    <a:cubicBezTo>
                      <a:pt x="1034" y="25"/>
                      <a:pt x="1034" y="25"/>
                      <a:pt x="1034" y="25"/>
                    </a:cubicBezTo>
                    <a:cubicBezTo>
                      <a:pt x="1034" y="91"/>
                      <a:pt x="1034" y="91"/>
                      <a:pt x="1034" y="91"/>
                    </a:cubicBezTo>
                    <a:cubicBezTo>
                      <a:pt x="1023" y="91"/>
                      <a:pt x="1023" y="91"/>
                      <a:pt x="1023" y="91"/>
                    </a:cubicBezTo>
                    <a:close/>
                    <a:moveTo>
                      <a:pt x="1076" y="91"/>
                    </a:moveTo>
                    <a:cubicBezTo>
                      <a:pt x="1051" y="25"/>
                      <a:pt x="1051" y="25"/>
                      <a:pt x="1051" y="25"/>
                    </a:cubicBezTo>
                    <a:cubicBezTo>
                      <a:pt x="1063" y="25"/>
                      <a:pt x="1063" y="25"/>
                      <a:pt x="1063" y="25"/>
                    </a:cubicBezTo>
                    <a:cubicBezTo>
                      <a:pt x="1077" y="64"/>
                      <a:pt x="1077" y="64"/>
                      <a:pt x="1077" y="64"/>
                    </a:cubicBezTo>
                    <a:cubicBezTo>
                      <a:pt x="1079" y="69"/>
                      <a:pt x="1080" y="73"/>
                      <a:pt x="1081" y="78"/>
                    </a:cubicBezTo>
                    <a:cubicBezTo>
                      <a:pt x="1082" y="74"/>
                      <a:pt x="1084" y="70"/>
                      <a:pt x="1085" y="65"/>
                    </a:cubicBezTo>
                    <a:cubicBezTo>
                      <a:pt x="1100" y="25"/>
                      <a:pt x="1100" y="25"/>
                      <a:pt x="1100" y="25"/>
                    </a:cubicBezTo>
                    <a:cubicBezTo>
                      <a:pt x="1112" y="25"/>
                      <a:pt x="1112" y="25"/>
                      <a:pt x="1112" y="25"/>
                    </a:cubicBezTo>
                    <a:cubicBezTo>
                      <a:pt x="1087" y="91"/>
                      <a:pt x="1087" y="91"/>
                      <a:pt x="1087" y="91"/>
                    </a:cubicBezTo>
                    <a:cubicBezTo>
                      <a:pt x="1076" y="91"/>
                      <a:pt x="1076" y="91"/>
                      <a:pt x="1076" y="91"/>
                    </a:cubicBezTo>
                    <a:close/>
                    <a:moveTo>
                      <a:pt x="1174" y="70"/>
                    </a:moveTo>
                    <a:cubicBezTo>
                      <a:pt x="1185" y="71"/>
                      <a:pt x="1185" y="71"/>
                      <a:pt x="1185" y="71"/>
                    </a:cubicBezTo>
                    <a:cubicBezTo>
                      <a:pt x="1183" y="78"/>
                      <a:pt x="1180" y="83"/>
                      <a:pt x="1175" y="87"/>
                    </a:cubicBezTo>
                    <a:cubicBezTo>
                      <a:pt x="1170" y="90"/>
                      <a:pt x="1164" y="92"/>
                      <a:pt x="1156" y="92"/>
                    </a:cubicBezTo>
                    <a:cubicBezTo>
                      <a:pt x="1146" y="92"/>
                      <a:pt x="1139" y="89"/>
                      <a:pt x="1133" y="83"/>
                    </a:cubicBezTo>
                    <a:cubicBezTo>
                      <a:pt x="1128" y="77"/>
                      <a:pt x="1125" y="69"/>
                      <a:pt x="1125" y="58"/>
                    </a:cubicBezTo>
                    <a:cubicBezTo>
                      <a:pt x="1125" y="47"/>
                      <a:pt x="1128" y="39"/>
                      <a:pt x="1133" y="33"/>
                    </a:cubicBezTo>
                    <a:cubicBezTo>
                      <a:pt x="1139" y="26"/>
                      <a:pt x="1146" y="23"/>
                      <a:pt x="1156" y="23"/>
                    </a:cubicBezTo>
                    <a:cubicBezTo>
                      <a:pt x="1164" y="23"/>
                      <a:pt x="1172" y="26"/>
                      <a:pt x="1177" y="32"/>
                    </a:cubicBezTo>
                    <a:cubicBezTo>
                      <a:pt x="1183" y="38"/>
                      <a:pt x="1185" y="47"/>
                      <a:pt x="1185" y="58"/>
                    </a:cubicBezTo>
                    <a:cubicBezTo>
                      <a:pt x="1185" y="58"/>
                      <a:pt x="1185" y="59"/>
                      <a:pt x="1185" y="61"/>
                    </a:cubicBezTo>
                    <a:cubicBezTo>
                      <a:pt x="1136" y="61"/>
                      <a:pt x="1136" y="61"/>
                      <a:pt x="1136" y="61"/>
                    </a:cubicBezTo>
                    <a:cubicBezTo>
                      <a:pt x="1137" y="68"/>
                      <a:pt x="1139" y="74"/>
                      <a:pt x="1142" y="77"/>
                    </a:cubicBezTo>
                    <a:cubicBezTo>
                      <a:pt x="1146" y="81"/>
                      <a:pt x="1151" y="83"/>
                      <a:pt x="1156" y="83"/>
                    </a:cubicBezTo>
                    <a:cubicBezTo>
                      <a:pt x="1160" y="83"/>
                      <a:pt x="1164" y="82"/>
                      <a:pt x="1167" y="80"/>
                    </a:cubicBezTo>
                    <a:cubicBezTo>
                      <a:pt x="1170" y="78"/>
                      <a:pt x="1172" y="74"/>
                      <a:pt x="1174" y="70"/>
                    </a:cubicBezTo>
                    <a:close/>
                    <a:moveTo>
                      <a:pt x="1137" y="52"/>
                    </a:moveTo>
                    <a:cubicBezTo>
                      <a:pt x="1174" y="52"/>
                      <a:pt x="1174" y="52"/>
                      <a:pt x="1174" y="52"/>
                    </a:cubicBezTo>
                    <a:cubicBezTo>
                      <a:pt x="1173" y="46"/>
                      <a:pt x="1172" y="42"/>
                      <a:pt x="1169" y="39"/>
                    </a:cubicBezTo>
                    <a:cubicBezTo>
                      <a:pt x="1166" y="35"/>
                      <a:pt x="1161" y="33"/>
                      <a:pt x="1156" y="33"/>
                    </a:cubicBezTo>
                    <a:cubicBezTo>
                      <a:pt x="1151" y="33"/>
                      <a:pt x="1146" y="34"/>
                      <a:pt x="1143" y="38"/>
                    </a:cubicBezTo>
                    <a:cubicBezTo>
                      <a:pt x="1139" y="41"/>
                      <a:pt x="1137" y="46"/>
                      <a:pt x="1137" y="52"/>
                    </a:cubicBezTo>
                    <a:close/>
                    <a:moveTo>
                      <a:pt x="1206" y="91"/>
                    </a:moveTo>
                    <a:cubicBezTo>
                      <a:pt x="1206" y="25"/>
                      <a:pt x="1206" y="25"/>
                      <a:pt x="1206" y="25"/>
                    </a:cubicBezTo>
                    <a:cubicBezTo>
                      <a:pt x="1216" y="25"/>
                      <a:pt x="1216" y="25"/>
                      <a:pt x="1216" y="25"/>
                    </a:cubicBezTo>
                    <a:cubicBezTo>
                      <a:pt x="1216" y="35"/>
                      <a:pt x="1216" y="35"/>
                      <a:pt x="1216" y="35"/>
                    </a:cubicBezTo>
                    <a:cubicBezTo>
                      <a:pt x="1219" y="30"/>
                      <a:pt x="1221" y="27"/>
                      <a:pt x="1223" y="26"/>
                    </a:cubicBezTo>
                    <a:cubicBezTo>
                      <a:pt x="1225" y="24"/>
                      <a:pt x="1228" y="23"/>
                      <a:pt x="1230" y="23"/>
                    </a:cubicBezTo>
                    <a:cubicBezTo>
                      <a:pt x="1234" y="23"/>
                      <a:pt x="1238" y="25"/>
                      <a:pt x="1242" y="27"/>
                    </a:cubicBezTo>
                    <a:cubicBezTo>
                      <a:pt x="1238" y="37"/>
                      <a:pt x="1238" y="37"/>
                      <a:pt x="1238" y="37"/>
                    </a:cubicBezTo>
                    <a:cubicBezTo>
                      <a:pt x="1235" y="36"/>
                      <a:pt x="1233" y="35"/>
                      <a:pt x="1230" y="35"/>
                    </a:cubicBezTo>
                    <a:cubicBezTo>
                      <a:pt x="1227" y="35"/>
                      <a:pt x="1225" y="36"/>
                      <a:pt x="1223" y="37"/>
                    </a:cubicBezTo>
                    <a:cubicBezTo>
                      <a:pt x="1221" y="39"/>
                      <a:pt x="1220" y="41"/>
                      <a:pt x="1219" y="43"/>
                    </a:cubicBezTo>
                    <a:cubicBezTo>
                      <a:pt x="1218" y="47"/>
                      <a:pt x="1217" y="52"/>
                      <a:pt x="1217" y="56"/>
                    </a:cubicBezTo>
                    <a:cubicBezTo>
                      <a:pt x="1217" y="91"/>
                      <a:pt x="1217" y="91"/>
                      <a:pt x="1217" y="91"/>
                    </a:cubicBezTo>
                    <a:cubicBezTo>
                      <a:pt x="1206" y="91"/>
                      <a:pt x="1206" y="91"/>
                      <a:pt x="1206" y="91"/>
                    </a:cubicBezTo>
                    <a:close/>
                    <a:moveTo>
                      <a:pt x="1251" y="71"/>
                    </a:moveTo>
                    <a:cubicBezTo>
                      <a:pt x="1262" y="69"/>
                      <a:pt x="1262" y="69"/>
                      <a:pt x="1262" y="69"/>
                    </a:cubicBezTo>
                    <a:cubicBezTo>
                      <a:pt x="1263" y="74"/>
                      <a:pt x="1265" y="77"/>
                      <a:pt x="1267" y="80"/>
                    </a:cubicBezTo>
                    <a:cubicBezTo>
                      <a:pt x="1270" y="82"/>
                      <a:pt x="1274" y="83"/>
                      <a:pt x="1279" y="83"/>
                    </a:cubicBezTo>
                    <a:cubicBezTo>
                      <a:pt x="1284" y="83"/>
                      <a:pt x="1288" y="82"/>
                      <a:pt x="1291" y="80"/>
                    </a:cubicBezTo>
                    <a:cubicBezTo>
                      <a:pt x="1293" y="78"/>
                      <a:pt x="1294" y="75"/>
                      <a:pt x="1294" y="73"/>
                    </a:cubicBezTo>
                    <a:cubicBezTo>
                      <a:pt x="1294" y="70"/>
                      <a:pt x="1293" y="68"/>
                      <a:pt x="1291" y="67"/>
                    </a:cubicBezTo>
                    <a:cubicBezTo>
                      <a:pt x="1290" y="66"/>
                      <a:pt x="1286" y="64"/>
                      <a:pt x="1280" y="63"/>
                    </a:cubicBezTo>
                    <a:cubicBezTo>
                      <a:pt x="1271" y="61"/>
                      <a:pt x="1266" y="59"/>
                      <a:pt x="1263" y="58"/>
                    </a:cubicBezTo>
                    <a:cubicBezTo>
                      <a:pt x="1259" y="56"/>
                      <a:pt x="1257" y="54"/>
                      <a:pt x="1255" y="51"/>
                    </a:cubicBezTo>
                    <a:cubicBezTo>
                      <a:pt x="1254" y="49"/>
                      <a:pt x="1253" y="46"/>
                      <a:pt x="1253" y="42"/>
                    </a:cubicBezTo>
                    <a:cubicBezTo>
                      <a:pt x="1253" y="39"/>
                      <a:pt x="1254" y="37"/>
                      <a:pt x="1255" y="34"/>
                    </a:cubicBezTo>
                    <a:cubicBezTo>
                      <a:pt x="1256" y="32"/>
                      <a:pt x="1258" y="30"/>
                      <a:pt x="1260" y="28"/>
                    </a:cubicBezTo>
                    <a:cubicBezTo>
                      <a:pt x="1262" y="27"/>
                      <a:pt x="1265" y="26"/>
                      <a:pt x="1268" y="25"/>
                    </a:cubicBezTo>
                    <a:cubicBezTo>
                      <a:pt x="1271" y="24"/>
                      <a:pt x="1274" y="23"/>
                      <a:pt x="1277" y="23"/>
                    </a:cubicBezTo>
                    <a:cubicBezTo>
                      <a:pt x="1282" y="23"/>
                      <a:pt x="1287" y="24"/>
                      <a:pt x="1291" y="26"/>
                    </a:cubicBezTo>
                    <a:cubicBezTo>
                      <a:pt x="1295" y="27"/>
                      <a:pt x="1298" y="29"/>
                      <a:pt x="1300" y="32"/>
                    </a:cubicBezTo>
                    <a:cubicBezTo>
                      <a:pt x="1301" y="34"/>
                      <a:pt x="1303" y="38"/>
                      <a:pt x="1303" y="42"/>
                    </a:cubicBezTo>
                    <a:cubicBezTo>
                      <a:pt x="1292" y="43"/>
                      <a:pt x="1292" y="43"/>
                      <a:pt x="1292" y="43"/>
                    </a:cubicBezTo>
                    <a:cubicBezTo>
                      <a:pt x="1292" y="40"/>
                      <a:pt x="1291" y="37"/>
                      <a:pt x="1288" y="35"/>
                    </a:cubicBezTo>
                    <a:cubicBezTo>
                      <a:pt x="1286" y="34"/>
                      <a:pt x="1282" y="33"/>
                      <a:pt x="1278" y="33"/>
                    </a:cubicBezTo>
                    <a:cubicBezTo>
                      <a:pt x="1273" y="33"/>
                      <a:pt x="1269" y="33"/>
                      <a:pt x="1267" y="35"/>
                    </a:cubicBezTo>
                    <a:cubicBezTo>
                      <a:pt x="1265" y="37"/>
                      <a:pt x="1264" y="39"/>
                      <a:pt x="1264" y="41"/>
                    </a:cubicBezTo>
                    <a:cubicBezTo>
                      <a:pt x="1264" y="43"/>
                      <a:pt x="1264" y="44"/>
                      <a:pt x="1265" y="45"/>
                    </a:cubicBezTo>
                    <a:cubicBezTo>
                      <a:pt x="1266" y="46"/>
                      <a:pt x="1267" y="47"/>
                      <a:pt x="1269" y="48"/>
                    </a:cubicBezTo>
                    <a:cubicBezTo>
                      <a:pt x="1271" y="48"/>
                      <a:pt x="1274" y="49"/>
                      <a:pt x="1279" y="51"/>
                    </a:cubicBezTo>
                    <a:cubicBezTo>
                      <a:pt x="1287" y="53"/>
                      <a:pt x="1293" y="55"/>
                      <a:pt x="1296" y="56"/>
                    </a:cubicBezTo>
                    <a:cubicBezTo>
                      <a:pt x="1299" y="57"/>
                      <a:pt x="1301" y="59"/>
                      <a:pt x="1303" y="62"/>
                    </a:cubicBezTo>
                    <a:cubicBezTo>
                      <a:pt x="1305" y="64"/>
                      <a:pt x="1306" y="68"/>
                      <a:pt x="1306" y="71"/>
                    </a:cubicBezTo>
                    <a:cubicBezTo>
                      <a:pt x="1306" y="75"/>
                      <a:pt x="1305" y="79"/>
                      <a:pt x="1303" y="82"/>
                    </a:cubicBezTo>
                    <a:cubicBezTo>
                      <a:pt x="1300" y="85"/>
                      <a:pt x="1297" y="88"/>
                      <a:pt x="1293" y="90"/>
                    </a:cubicBezTo>
                    <a:cubicBezTo>
                      <a:pt x="1289" y="91"/>
                      <a:pt x="1284" y="92"/>
                      <a:pt x="1279" y="92"/>
                    </a:cubicBezTo>
                    <a:cubicBezTo>
                      <a:pt x="1271" y="92"/>
                      <a:pt x="1264" y="91"/>
                      <a:pt x="1260" y="87"/>
                    </a:cubicBezTo>
                    <a:cubicBezTo>
                      <a:pt x="1255" y="83"/>
                      <a:pt x="1252" y="78"/>
                      <a:pt x="1251" y="71"/>
                    </a:cubicBezTo>
                    <a:close/>
                    <a:moveTo>
                      <a:pt x="1326" y="13"/>
                    </a:moveTo>
                    <a:cubicBezTo>
                      <a:pt x="1326" y="0"/>
                      <a:pt x="1326" y="0"/>
                      <a:pt x="1326" y="0"/>
                    </a:cubicBezTo>
                    <a:cubicBezTo>
                      <a:pt x="1337" y="0"/>
                      <a:pt x="1337" y="0"/>
                      <a:pt x="1337" y="0"/>
                    </a:cubicBezTo>
                    <a:cubicBezTo>
                      <a:pt x="1337" y="13"/>
                      <a:pt x="1337" y="13"/>
                      <a:pt x="1337" y="13"/>
                    </a:cubicBezTo>
                    <a:cubicBezTo>
                      <a:pt x="1326" y="13"/>
                      <a:pt x="1326" y="13"/>
                      <a:pt x="1326" y="13"/>
                    </a:cubicBezTo>
                    <a:close/>
                    <a:moveTo>
                      <a:pt x="1326" y="91"/>
                    </a:moveTo>
                    <a:cubicBezTo>
                      <a:pt x="1326" y="25"/>
                      <a:pt x="1326" y="25"/>
                      <a:pt x="1326" y="25"/>
                    </a:cubicBezTo>
                    <a:cubicBezTo>
                      <a:pt x="1337" y="25"/>
                      <a:pt x="1337" y="25"/>
                      <a:pt x="1337" y="25"/>
                    </a:cubicBezTo>
                    <a:cubicBezTo>
                      <a:pt x="1337" y="91"/>
                      <a:pt x="1337" y="91"/>
                      <a:pt x="1337" y="91"/>
                    </a:cubicBezTo>
                    <a:cubicBezTo>
                      <a:pt x="1326" y="91"/>
                      <a:pt x="1326" y="91"/>
                      <a:pt x="1326" y="91"/>
                    </a:cubicBezTo>
                    <a:close/>
                    <a:moveTo>
                      <a:pt x="1386" y="81"/>
                    </a:moveTo>
                    <a:cubicBezTo>
                      <a:pt x="1387" y="91"/>
                      <a:pt x="1387" y="91"/>
                      <a:pt x="1387" y="91"/>
                    </a:cubicBezTo>
                    <a:cubicBezTo>
                      <a:pt x="1384" y="91"/>
                      <a:pt x="1382" y="92"/>
                      <a:pt x="1379" y="92"/>
                    </a:cubicBezTo>
                    <a:cubicBezTo>
                      <a:pt x="1375" y="92"/>
                      <a:pt x="1372" y="91"/>
                      <a:pt x="1370" y="90"/>
                    </a:cubicBezTo>
                    <a:cubicBezTo>
                      <a:pt x="1367" y="88"/>
                      <a:pt x="1366" y="87"/>
                      <a:pt x="1365" y="85"/>
                    </a:cubicBezTo>
                    <a:cubicBezTo>
                      <a:pt x="1364" y="83"/>
                      <a:pt x="1364" y="78"/>
                      <a:pt x="1364" y="72"/>
                    </a:cubicBezTo>
                    <a:cubicBezTo>
                      <a:pt x="1364" y="34"/>
                      <a:pt x="1364" y="34"/>
                      <a:pt x="1364" y="34"/>
                    </a:cubicBezTo>
                    <a:cubicBezTo>
                      <a:pt x="1355" y="34"/>
                      <a:pt x="1355" y="34"/>
                      <a:pt x="1355" y="34"/>
                    </a:cubicBezTo>
                    <a:cubicBezTo>
                      <a:pt x="1355" y="25"/>
                      <a:pt x="1355" y="25"/>
                      <a:pt x="1355" y="25"/>
                    </a:cubicBezTo>
                    <a:cubicBezTo>
                      <a:pt x="1364" y="25"/>
                      <a:pt x="1364" y="25"/>
                      <a:pt x="1364" y="25"/>
                    </a:cubicBezTo>
                    <a:cubicBezTo>
                      <a:pt x="1364" y="9"/>
                      <a:pt x="1364" y="9"/>
                      <a:pt x="1364" y="9"/>
                    </a:cubicBezTo>
                    <a:cubicBezTo>
                      <a:pt x="1375" y="2"/>
                      <a:pt x="1375" y="2"/>
                      <a:pt x="1375" y="2"/>
                    </a:cubicBezTo>
                    <a:cubicBezTo>
                      <a:pt x="1375" y="25"/>
                      <a:pt x="1375" y="25"/>
                      <a:pt x="1375" y="25"/>
                    </a:cubicBezTo>
                    <a:cubicBezTo>
                      <a:pt x="1386" y="25"/>
                      <a:pt x="1386" y="25"/>
                      <a:pt x="1386" y="25"/>
                    </a:cubicBezTo>
                    <a:cubicBezTo>
                      <a:pt x="1386" y="34"/>
                      <a:pt x="1386" y="34"/>
                      <a:pt x="1386" y="34"/>
                    </a:cubicBezTo>
                    <a:cubicBezTo>
                      <a:pt x="1375" y="34"/>
                      <a:pt x="1375" y="34"/>
                      <a:pt x="1375" y="34"/>
                    </a:cubicBezTo>
                    <a:cubicBezTo>
                      <a:pt x="1375" y="72"/>
                      <a:pt x="1375" y="72"/>
                      <a:pt x="1375" y="72"/>
                    </a:cubicBezTo>
                    <a:cubicBezTo>
                      <a:pt x="1375" y="75"/>
                      <a:pt x="1375" y="77"/>
                      <a:pt x="1375" y="78"/>
                    </a:cubicBezTo>
                    <a:cubicBezTo>
                      <a:pt x="1376" y="79"/>
                      <a:pt x="1376" y="80"/>
                      <a:pt x="1377" y="80"/>
                    </a:cubicBezTo>
                    <a:cubicBezTo>
                      <a:pt x="1378" y="81"/>
                      <a:pt x="1379" y="81"/>
                      <a:pt x="1381" y="81"/>
                    </a:cubicBezTo>
                    <a:cubicBezTo>
                      <a:pt x="1382" y="81"/>
                      <a:pt x="1384" y="81"/>
                      <a:pt x="1386" y="81"/>
                    </a:cubicBezTo>
                    <a:close/>
                    <a:moveTo>
                      <a:pt x="1403" y="116"/>
                    </a:moveTo>
                    <a:cubicBezTo>
                      <a:pt x="1402" y="106"/>
                      <a:pt x="1402" y="106"/>
                      <a:pt x="1402" y="106"/>
                    </a:cubicBezTo>
                    <a:cubicBezTo>
                      <a:pt x="1405" y="106"/>
                      <a:pt x="1407" y="107"/>
                      <a:pt x="1409" y="107"/>
                    </a:cubicBezTo>
                    <a:cubicBezTo>
                      <a:pt x="1411" y="107"/>
                      <a:pt x="1413" y="106"/>
                      <a:pt x="1414" y="105"/>
                    </a:cubicBezTo>
                    <a:cubicBezTo>
                      <a:pt x="1416" y="105"/>
                      <a:pt x="1417" y="103"/>
                      <a:pt x="1418" y="102"/>
                    </a:cubicBezTo>
                    <a:cubicBezTo>
                      <a:pt x="1419" y="101"/>
                      <a:pt x="1420" y="98"/>
                      <a:pt x="1422" y="94"/>
                    </a:cubicBezTo>
                    <a:cubicBezTo>
                      <a:pt x="1422" y="93"/>
                      <a:pt x="1422" y="92"/>
                      <a:pt x="1423" y="91"/>
                    </a:cubicBezTo>
                    <a:cubicBezTo>
                      <a:pt x="1398" y="25"/>
                      <a:pt x="1398" y="25"/>
                      <a:pt x="1398" y="25"/>
                    </a:cubicBezTo>
                    <a:cubicBezTo>
                      <a:pt x="1410" y="25"/>
                      <a:pt x="1410" y="25"/>
                      <a:pt x="1410" y="25"/>
                    </a:cubicBezTo>
                    <a:cubicBezTo>
                      <a:pt x="1423" y="63"/>
                      <a:pt x="1423" y="63"/>
                      <a:pt x="1423" y="63"/>
                    </a:cubicBezTo>
                    <a:cubicBezTo>
                      <a:pt x="1425" y="68"/>
                      <a:pt x="1427" y="73"/>
                      <a:pt x="1428" y="78"/>
                    </a:cubicBezTo>
                    <a:cubicBezTo>
                      <a:pt x="1429" y="73"/>
                      <a:pt x="1431" y="68"/>
                      <a:pt x="1433" y="63"/>
                    </a:cubicBezTo>
                    <a:cubicBezTo>
                      <a:pt x="1447" y="25"/>
                      <a:pt x="1447" y="25"/>
                      <a:pt x="1447" y="25"/>
                    </a:cubicBezTo>
                    <a:cubicBezTo>
                      <a:pt x="1458" y="25"/>
                      <a:pt x="1458" y="25"/>
                      <a:pt x="1458" y="25"/>
                    </a:cubicBezTo>
                    <a:cubicBezTo>
                      <a:pt x="1433" y="92"/>
                      <a:pt x="1433" y="92"/>
                      <a:pt x="1433" y="92"/>
                    </a:cubicBezTo>
                    <a:cubicBezTo>
                      <a:pt x="1430" y="99"/>
                      <a:pt x="1428" y="104"/>
                      <a:pt x="1427" y="107"/>
                    </a:cubicBezTo>
                    <a:cubicBezTo>
                      <a:pt x="1425" y="111"/>
                      <a:pt x="1422" y="113"/>
                      <a:pt x="1420" y="115"/>
                    </a:cubicBezTo>
                    <a:cubicBezTo>
                      <a:pt x="1417" y="117"/>
                      <a:pt x="1414" y="118"/>
                      <a:pt x="1411" y="118"/>
                    </a:cubicBezTo>
                    <a:cubicBezTo>
                      <a:pt x="1408" y="118"/>
                      <a:pt x="1406" y="117"/>
                      <a:pt x="1403" y="116"/>
                    </a:cubicBez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grpSp>
      <p:cxnSp>
        <p:nvCxnSpPr>
          <p:cNvPr id="19" name="直接连接符 18"/>
          <p:cNvCxnSpPr/>
          <p:nvPr userDrawn="1"/>
        </p:nvCxnSpPr>
        <p:spPr>
          <a:xfrm>
            <a:off x="554922" y="6227714"/>
            <a:ext cx="10963978" cy="21659"/>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占位符 45"/>
          <p:cNvSpPr>
            <a:spLocks noGrp="1"/>
          </p:cNvSpPr>
          <p:nvPr>
            <p:ph type="body" sz="quarter" idx="14" hasCustomPrompt="1"/>
          </p:nvPr>
        </p:nvSpPr>
        <p:spPr>
          <a:xfrm>
            <a:off x="11106732" y="6299447"/>
            <a:ext cx="530346" cy="313932"/>
          </a:xfrm>
          <a:noFill/>
        </p:spPr>
        <p:txBody>
          <a:bodyPr wrap="square" rtlCol="0">
            <a:spAutoFit/>
          </a:bodyPr>
          <a:lstStyle>
            <a:lvl1pPr marL="0" indent="0">
              <a:buFontTx/>
              <a:buNone/>
              <a:defRPr lang="zh-CN" altLang="en-US" sz="1600" i="1" smtClean="0">
                <a:solidFill>
                  <a:schemeClr val="accent1"/>
                </a:solidFill>
                <a:latin typeface="思源宋体 CN Light" panose="02020300000000000000" pitchFamily="18" charset="-122"/>
                <a:ea typeface="思源宋体 CN Light" panose="02020300000000000000" pitchFamily="18" charset="-122"/>
              </a:defRPr>
            </a:lvl1pPr>
            <a:lvl2pPr marL="228600" indent="0">
              <a:buFontTx/>
              <a:buNone/>
              <a:defRPr lang="zh-CN" altLang="en-US" sz="1800" smtClean="0"/>
            </a:lvl2pPr>
            <a:lvl3pPr marL="685800" indent="0">
              <a:buFontTx/>
              <a:buNone/>
              <a:defRPr lang="zh-CN" altLang="en-US" sz="1800" smtClean="0"/>
            </a:lvl3pPr>
            <a:lvl4pPr marL="1143000" indent="0">
              <a:buFontTx/>
              <a:buNone/>
              <a:defRPr lang="zh-CN" altLang="en-US" smtClean="0"/>
            </a:lvl4pPr>
            <a:lvl5pPr marL="1600200" indent="0">
              <a:buFontTx/>
              <a:buNone/>
              <a:defRPr lang="zh-CN" altLang="en-US"/>
            </a:lvl5pPr>
          </a:lstStyle>
          <a:p>
            <a:pPr marL="0" lvl="0" algn="ctr"/>
            <a:r>
              <a:rPr lang="en-US" altLang="zh-CN" dirty="0"/>
              <a:t>N</a:t>
            </a:r>
            <a:endParaRPr lang="zh-CN" altLang="en-US" dirty="0"/>
          </a:p>
        </p:txBody>
      </p:sp>
      <p:sp>
        <p:nvSpPr>
          <p:cNvPr id="25" name="直角三角形 24"/>
          <p:cNvSpPr/>
          <p:nvPr userDrawn="1"/>
        </p:nvSpPr>
        <p:spPr>
          <a:xfrm rot="13500000">
            <a:off x="513762" y="403917"/>
            <a:ext cx="199812" cy="1998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nvCxnSpPr>
        <p:spPr>
          <a:xfrm>
            <a:off x="554922" y="362534"/>
            <a:ext cx="0" cy="2825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3261674" y="505070"/>
            <a:ext cx="8262280" cy="16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8" name="文本占位符 43"/>
          <p:cNvSpPr>
            <a:spLocks noGrp="1"/>
          </p:cNvSpPr>
          <p:nvPr>
            <p:ph type="body" sz="quarter" idx="15" hasCustomPrompt="1"/>
          </p:nvPr>
        </p:nvSpPr>
        <p:spPr>
          <a:xfrm>
            <a:off x="697747" y="325306"/>
            <a:ext cx="3188452" cy="369332"/>
          </a:xfrm>
          <a:noFill/>
          <a:ln>
            <a:noFill/>
          </a:ln>
        </p:spPr>
        <p:txBody>
          <a:bodyPr wrap="square" rtlCol="0">
            <a:spAutoFit/>
          </a:bodyPr>
          <a:lstStyle>
            <a:lvl1pPr marL="0" indent="0">
              <a:buNone/>
              <a:defRPr lang="zh-CN" altLang="en-US" sz="2000" b="1" dirty="0">
                <a:solidFill>
                  <a:schemeClr val="accent2"/>
                </a:solidFill>
                <a:latin typeface="思源宋体 CN Heavy" panose="02020900000000000000" pitchFamily="18" charset="-122"/>
                <a:ea typeface="思源宋体 CN Heavy" panose="02020900000000000000" pitchFamily="18" charset="-122"/>
              </a:defRPr>
            </a:lvl1pPr>
          </a:lstStyle>
          <a:p>
            <a:pPr marL="0" lvl="0"/>
            <a:r>
              <a:rPr lang="en-US" altLang="zh-CN" dirty="0"/>
              <a:t>N. </a:t>
            </a:r>
            <a:r>
              <a:rPr lang="zh-CN" altLang="en-US" dirty="0"/>
              <a:t>在此输入你的标题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5E46A-A360-4919-8893-6AB7BD62AF01}" type="datetime1">
              <a:rPr lang="zh-CN" altLang="en-US" smtClean="0"/>
              <a:t>2023/1/1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BAB35-C1C7-4FB2-9750-4A0415072B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0.jpeg"/><Relationship Id="rId5" Type="http://schemas.openxmlformats.org/officeDocument/2006/relationships/tags" Target="../tags/tag6.xml"/><Relationship Id="rId10" Type="http://schemas.openxmlformats.org/officeDocument/2006/relationships/image" Target="../media/image9.jpeg"/><Relationship Id="rId4" Type="http://schemas.openxmlformats.org/officeDocument/2006/relationships/tags" Target="../tags/tag5.xml"/><Relationship Id="rId9"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10">
            <a:extLst>
              <a:ext uri="{28A0092B-C50C-407E-A947-70E740481C1C}">
                <a14:useLocalDpi xmlns:a14="http://schemas.microsoft.com/office/drawing/2010/main" val="0"/>
              </a:ext>
            </a:extLst>
          </a:blip>
          <a:srcRect b="12635"/>
          <a:stretch>
            <a:fillRect/>
          </a:stretch>
        </p:blipFill>
        <p:spPr>
          <a:xfrm>
            <a:off x="-1" y="0"/>
            <a:ext cx="12193821" cy="6858000"/>
          </a:xfrm>
          <a:prstGeom prst="rect">
            <a:avLst/>
          </a:prstGeom>
        </p:spPr>
      </p:pic>
      <p:sp>
        <p:nvSpPr>
          <p:cNvPr id="5" name="PA_矩形 4"/>
          <p:cNvSpPr/>
          <p:nvPr>
            <p:custDataLst>
              <p:tags r:id="rId2"/>
            </p:custDataLst>
          </p:nvPr>
        </p:nvSpPr>
        <p:spPr>
          <a:xfrm>
            <a:off x="-1" y="0"/>
            <a:ext cx="12193821" cy="6858000"/>
          </a:xfrm>
          <a:prstGeom prst="rect">
            <a:avLst/>
          </a:prstGeom>
          <a:gradFill flip="none" rotWithShape="1">
            <a:gsLst>
              <a:gs pos="0">
                <a:srgbClr val="2A458C"/>
              </a:gs>
              <a:gs pos="48000">
                <a:srgbClr val="2A458C">
                  <a:alpha val="64000"/>
                </a:srgbClr>
              </a:gs>
              <a:gs pos="21000">
                <a:srgbClr val="2A458C">
                  <a:alpha val="84000"/>
                </a:srgbClr>
              </a:gs>
              <a:gs pos="68000">
                <a:srgbClr val="2A458C">
                  <a:alpha val="34000"/>
                </a:srgbClr>
              </a:gs>
              <a:gs pos="100000">
                <a:srgbClr val="2A458C">
                  <a:alpha val="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A_图片 5"/>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a:stretch>
            <a:fillRect/>
          </a:stretch>
        </p:blipFill>
        <p:spPr>
          <a:xfrm>
            <a:off x="899434" y="609175"/>
            <a:ext cx="713188" cy="713188"/>
          </a:xfrm>
          <a:prstGeom prst="ellipse">
            <a:avLst/>
          </a:prstGeom>
        </p:spPr>
      </p:pic>
      <p:grpSp>
        <p:nvGrpSpPr>
          <p:cNvPr id="22" name="PA_组合 21"/>
          <p:cNvGrpSpPr/>
          <p:nvPr>
            <p:custDataLst>
              <p:tags r:id="rId4"/>
            </p:custDataLst>
          </p:nvPr>
        </p:nvGrpSpPr>
        <p:grpSpPr>
          <a:xfrm>
            <a:off x="1953890" y="681742"/>
            <a:ext cx="1163960" cy="453754"/>
            <a:chOff x="2511425" y="1179513"/>
            <a:chExt cx="8653463" cy="3373437"/>
          </a:xfrm>
          <a:solidFill>
            <a:schemeClr val="bg1"/>
          </a:solidFill>
        </p:grpSpPr>
        <p:sp>
          <p:nvSpPr>
            <p:cNvPr id="12" name="Freeform 5"/>
            <p:cNvSpPr>
              <a:spLocks noEditPoints="1"/>
            </p:cNvSpPr>
            <p:nvPr/>
          </p:nvSpPr>
          <p:spPr bwMode="auto">
            <a:xfrm>
              <a:off x="2511425" y="1179513"/>
              <a:ext cx="2290763" cy="3359150"/>
            </a:xfrm>
            <a:custGeom>
              <a:avLst/>
              <a:gdLst>
                <a:gd name="T0" fmla="*/ 92 w 843"/>
                <a:gd name="T1" fmla="*/ 594 h 1233"/>
                <a:gd name="T2" fmla="*/ 117 w 843"/>
                <a:gd name="T3" fmla="*/ 704 h 1233"/>
                <a:gd name="T4" fmla="*/ 142 w 843"/>
                <a:gd name="T5" fmla="*/ 780 h 1233"/>
                <a:gd name="T6" fmla="*/ 189 w 843"/>
                <a:gd name="T7" fmla="*/ 833 h 1233"/>
                <a:gd name="T8" fmla="*/ 300 w 843"/>
                <a:gd name="T9" fmla="*/ 752 h 1233"/>
                <a:gd name="T10" fmla="*/ 359 w 843"/>
                <a:gd name="T11" fmla="*/ 675 h 1233"/>
                <a:gd name="T12" fmla="*/ 268 w 843"/>
                <a:gd name="T13" fmla="*/ 665 h 1233"/>
                <a:gd name="T14" fmla="*/ 362 w 843"/>
                <a:gd name="T15" fmla="*/ 607 h 1233"/>
                <a:gd name="T16" fmla="*/ 312 w 843"/>
                <a:gd name="T17" fmla="*/ 553 h 1233"/>
                <a:gd name="T18" fmla="*/ 222 w 843"/>
                <a:gd name="T19" fmla="*/ 651 h 1233"/>
                <a:gd name="T20" fmla="*/ 129 w 843"/>
                <a:gd name="T21" fmla="*/ 669 h 1233"/>
                <a:gd name="T22" fmla="*/ 220 w 843"/>
                <a:gd name="T23" fmla="*/ 564 h 1233"/>
                <a:gd name="T24" fmla="*/ 319 w 843"/>
                <a:gd name="T25" fmla="*/ 520 h 1233"/>
                <a:gd name="T26" fmla="*/ 378 w 843"/>
                <a:gd name="T27" fmla="*/ 444 h 1233"/>
                <a:gd name="T28" fmla="*/ 321 w 843"/>
                <a:gd name="T29" fmla="*/ 421 h 1233"/>
                <a:gd name="T30" fmla="*/ 200 w 843"/>
                <a:gd name="T31" fmla="*/ 378 h 1233"/>
                <a:gd name="T32" fmla="*/ 290 w 843"/>
                <a:gd name="T33" fmla="*/ 321 h 1233"/>
                <a:gd name="T34" fmla="*/ 379 w 843"/>
                <a:gd name="T35" fmla="*/ 284 h 1233"/>
                <a:gd name="T36" fmla="*/ 399 w 843"/>
                <a:gd name="T37" fmla="*/ 64 h 1233"/>
                <a:gd name="T38" fmla="*/ 451 w 843"/>
                <a:gd name="T39" fmla="*/ 25 h 1233"/>
                <a:gd name="T40" fmla="*/ 447 w 843"/>
                <a:gd name="T41" fmla="*/ 124 h 1233"/>
                <a:gd name="T42" fmla="*/ 456 w 843"/>
                <a:gd name="T43" fmla="*/ 257 h 1233"/>
                <a:gd name="T44" fmla="*/ 508 w 843"/>
                <a:gd name="T45" fmla="*/ 321 h 1233"/>
                <a:gd name="T46" fmla="*/ 436 w 843"/>
                <a:gd name="T47" fmla="*/ 335 h 1233"/>
                <a:gd name="T48" fmla="*/ 420 w 843"/>
                <a:gd name="T49" fmla="*/ 419 h 1233"/>
                <a:gd name="T50" fmla="*/ 469 w 843"/>
                <a:gd name="T51" fmla="*/ 453 h 1233"/>
                <a:gd name="T52" fmla="*/ 411 w 843"/>
                <a:gd name="T53" fmla="*/ 520 h 1233"/>
                <a:gd name="T54" fmla="*/ 413 w 843"/>
                <a:gd name="T55" fmla="*/ 680 h 1233"/>
                <a:gd name="T56" fmla="*/ 409 w 843"/>
                <a:gd name="T57" fmla="*/ 765 h 1233"/>
                <a:gd name="T58" fmla="*/ 473 w 843"/>
                <a:gd name="T59" fmla="*/ 712 h 1233"/>
                <a:gd name="T60" fmla="*/ 536 w 843"/>
                <a:gd name="T61" fmla="*/ 604 h 1233"/>
                <a:gd name="T62" fmla="*/ 576 w 843"/>
                <a:gd name="T63" fmla="*/ 513 h 1233"/>
                <a:gd name="T64" fmla="*/ 592 w 843"/>
                <a:gd name="T65" fmla="*/ 417 h 1233"/>
                <a:gd name="T66" fmla="*/ 655 w 843"/>
                <a:gd name="T67" fmla="*/ 481 h 1233"/>
                <a:gd name="T68" fmla="*/ 595 w 843"/>
                <a:gd name="T69" fmla="*/ 598 h 1233"/>
                <a:gd name="T70" fmla="*/ 536 w 843"/>
                <a:gd name="T71" fmla="*/ 705 h 1233"/>
                <a:gd name="T72" fmla="*/ 563 w 843"/>
                <a:gd name="T73" fmla="*/ 804 h 1233"/>
                <a:gd name="T74" fmla="*/ 673 w 843"/>
                <a:gd name="T75" fmla="*/ 873 h 1233"/>
                <a:gd name="T76" fmla="*/ 805 w 843"/>
                <a:gd name="T77" fmla="*/ 909 h 1233"/>
                <a:gd name="T78" fmla="*/ 811 w 843"/>
                <a:gd name="T79" fmla="*/ 975 h 1233"/>
                <a:gd name="T80" fmla="*/ 718 w 843"/>
                <a:gd name="T81" fmla="*/ 987 h 1233"/>
                <a:gd name="T82" fmla="*/ 631 w 843"/>
                <a:gd name="T83" fmla="*/ 898 h 1233"/>
                <a:gd name="T84" fmla="*/ 526 w 843"/>
                <a:gd name="T85" fmla="*/ 830 h 1233"/>
                <a:gd name="T86" fmla="*/ 442 w 843"/>
                <a:gd name="T87" fmla="*/ 805 h 1233"/>
                <a:gd name="T88" fmla="*/ 416 w 843"/>
                <a:gd name="T89" fmla="*/ 930 h 1233"/>
                <a:gd name="T90" fmla="*/ 415 w 843"/>
                <a:gd name="T91" fmla="*/ 1159 h 1233"/>
                <a:gd name="T92" fmla="*/ 387 w 843"/>
                <a:gd name="T93" fmla="*/ 1227 h 1233"/>
                <a:gd name="T94" fmla="*/ 307 w 843"/>
                <a:gd name="T95" fmla="*/ 1138 h 1233"/>
                <a:gd name="T96" fmla="*/ 297 w 843"/>
                <a:gd name="T97" fmla="*/ 1092 h 1233"/>
                <a:gd name="T98" fmla="*/ 374 w 843"/>
                <a:gd name="T99" fmla="*/ 1118 h 1233"/>
                <a:gd name="T100" fmla="*/ 373 w 843"/>
                <a:gd name="T101" fmla="*/ 920 h 1233"/>
                <a:gd name="T102" fmla="*/ 287 w 843"/>
                <a:gd name="T103" fmla="*/ 950 h 1233"/>
                <a:gd name="T104" fmla="*/ 161 w 843"/>
                <a:gd name="T105" fmla="*/ 1060 h 1233"/>
                <a:gd name="T106" fmla="*/ 66 w 843"/>
                <a:gd name="T107" fmla="*/ 1106 h 1233"/>
                <a:gd name="T108" fmla="*/ 139 w 843"/>
                <a:gd name="T109" fmla="*/ 1025 h 1233"/>
                <a:gd name="T110" fmla="*/ 160 w 843"/>
                <a:gd name="T111" fmla="*/ 933 h 1233"/>
                <a:gd name="T112" fmla="*/ 114 w 843"/>
                <a:gd name="T113" fmla="*/ 825 h 1233"/>
                <a:gd name="T114" fmla="*/ 81 w 843"/>
                <a:gd name="T115" fmla="*/ 736 h 1233"/>
                <a:gd name="T116" fmla="*/ 50 w 843"/>
                <a:gd name="T117" fmla="*/ 648 h 1233"/>
                <a:gd name="T118" fmla="*/ 260 w 843"/>
                <a:gd name="T119" fmla="*/ 866 h 1233"/>
                <a:gd name="T120" fmla="*/ 175 w 843"/>
                <a:gd name="T121" fmla="*/ 899 h 1233"/>
                <a:gd name="T122" fmla="*/ 312 w 843"/>
                <a:gd name="T123" fmla="*/ 868 h 1233"/>
                <a:gd name="T124" fmla="*/ 290 w 843"/>
                <a:gd name="T125" fmla="*/ 838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3" h="1233">
                  <a:moveTo>
                    <a:pt x="0" y="574"/>
                  </a:moveTo>
                  <a:cubicBezTo>
                    <a:pt x="2" y="574"/>
                    <a:pt x="2" y="572"/>
                    <a:pt x="4" y="571"/>
                  </a:cubicBezTo>
                  <a:cubicBezTo>
                    <a:pt x="4" y="570"/>
                    <a:pt x="4" y="569"/>
                    <a:pt x="4" y="568"/>
                  </a:cubicBezTo>
                  <a:cubicBezTo>
                    <a:pt x="4" y="566"/>
                    <a:pt x="7" y="566"/>
                    <a:pt x="6" y="564"/>
                  </a:cubicBezTo>
                  <a:cubicBezTo>
                    <a:pt x="8" y="561"/>
                    <a:pt x="11" y="558"/>
                    <a:pt x="14" y="555"/>
                  </a:cubicBezTo>
                  <a:cubicBezTo>
                    <a:pt x="16" y="554"/>
                    <a:pt x="19" y="553"/>
                    <a:pt x="23" y="551"/>
                  </a:cubicBezTo>
                  <a:cubicBezTo>
                    <a:pt x="31" y="551"/>
                    <a:pt x="40" y="551"/>
                    <a:pt x="48" y="551"/>
                  </a:cubicBezTo>
                  <a:cubicBezTo>
                    <a:pt x="50" y="552"/>
                    <a:pt x="52" y="552"/>
                    <a:pt x="53" y="553"/>
                  </a:cubicBezTo>
                  <a:cubicBezTo>
                    <a:pt x="55" y="555"/>
                    <a:pt x="56" y="557"/>
                    <a:pt x="58" y="557"/>
                  </a:cubicBezTo>
                  <a:cubicBezTo>
                    <a:pt x="60" y="557"/>
                    <a:pt x="61" y="559"/>
                    <a:pt x="63" y="561"/>
                  </a:cubicBezTo>
                  <a:cubicBezTo>
                    <a:pt x="64" y="562"/>
                    <a:pt x="65" y="562"/>
                    <a:pt x="67" y="563"/>
                  </a:cubicBezTo>
                  <a:cubicBezTo>
                    <a:pt x="68" y="564"/>
                    <a:pt x="71" y="565"/>
                    <a:pt x="72" y="566"/>
                  </a:cubicBezTo>
                  <a:cubicBezTo>
                    <a:pt x="73" y="568"/>
                    <a:pt x="76" y="568"/>
                    <a:pt x="77" y="570"/>
                  </a:cubicBezTo>
                  <a:cubicBezTo>
                    <a:pt x="78" y="570"/>
                    <a:pt x="79" y="570"/>
                    <a:pt x="80" y="570"/>
                  </a:cubicBezTo>
                  <a:cubicBezTo>
                    <a:pt x="82" y="572"/>
                    <a:pt x="84" y="574"/>
                    <a:pt x="86" y="576"/>
                  </a:cubicBezTo>
                  <a:cubicBezTo>
                    <a:pt x="86" y="579"/>
                    <a:pt x="89" y="581"/>
                    <a:pt x="88" y="584"/>
                  </a:cubicBezTo>
                  <a:cubicBezTo>
                    <a:pt x="91" y="586"/>
                    <a:pt x="90" y="589"/>
                    <a:pt x="90" y="592"/>
                  </a:cubicBezTo>
                  <a:cubicBezTo>
                    <a:pt x="91" y="593"/>
                    <a:pt x="91" y="593"/>
                    <a:pt x="92" y="594"/>
                  </a:cubicBezTo>
                  <a:cubicBezTo>
                    <a:pt x="92" y="595"/>
                    <a:pt x="92" y="597"/>
                    <a:pt x="92" y="598"/>
                  </a:cubicBezTo>
                  <a:cubicBezTo>
                    <a:pt x="94" y="601"/>
                    <a:pt x="95" y="604"/>
                    <a:pt x="98" y="608"/>
                  </a:cubicBezTo>
                  <a:cubicBezTo>
                    <a:pt x="98" y="612"/>
                    <a:pt x="98" y="616"/>
                    <a:pt x="98" y="621"/>
                  </a:cubicBezTo>
                  <a:cubicBezTo>
                    <a:pt x="97" y="621"/>
                    <a:pt x="97" y="622"/>
                    <a:pt x="96" y="623"/>
                  </a:cubicBezTo>
                  <a:cubicBezTo>
                    <a:pt x="96" y="625"/>
                    <a:pt x="96" y="627"/>
                    <a:pt x="96" y="629"/>
                  </a:cubicBezTo>
                  <a:cubicBezTo>
                    <a:pt x="95" y="630"/>
                    <a:pt x="95" y="630"/>
                    <a:pt x="94" y="631"/>
                  </a:cubicBezTo>
                  <a:cubicBezTo>
                    <a:pt x="94" y="635"/>
                    <a:pt x="94" y="639"/>
                    <a:pt x="94" y="644"/>
                  </a:cubicBezTo>
                  <a:cubicBezTo>
                    <a:pt x="95" y="645"/>
                    <a:pt x="95" y="645"/>
                    <a:pt x="96" y="646"/>
                  </a:cubicBezTo>
                  <a:cubicBezTo>
                    <a:pt x="96" y="648"/>
                    <a:pt x="96" y="650"/>
                    <a:pt x="96" y="652"/>
                  </a:cubicBezTo>
                  <a:cubicBezTo>
                    <a:pt x="97" y="652"/>
                    <a:pt x="97" y="653"/>
                    <a:pt x="98" y="654"/>
                  </a:cubicBezTo>
                  <a:cubicBezTo>
                    <a:pt x="98" y="655"/>
                    <a:pt x="98" y="656"/>
                    <a:pt x="98" y="658"/>
                  </a:cubicBezTo>
                  <a:cubicBezTo>
                    <a:pt x="98" y="658"/>
                    <a:pt x="99" y="658"/>
                    <a:pt x="99" y="659"/>
                  </a:cubicBezTo>
                  <a:cubicBezTo>
                    <a:pt x="100" y="661"/>
                    <a:pt x="99" y="664"/>
                    <a:pt x="102" y="666"/>
                  </a:cubicBezTo>
                  <a:cubicBezTo>
                    <a:pt x="104" y="670"/>
                    <a:pt x="104" y="675"/>
                    <a:pt x="107" y="679"/>
                  </a:cubicBezTo>
                  <a:cubicBezTo>
                    <a:pt x="106" y="682"/>
                    <a:pt x="109" y="684"/>
                    <a:pt x="110" y="686"/>
                  </a:cubicBezTo>
                  <a:cubicBezTo>
                    <a:pt x="110" y="689"/>
                    <a:pt x="113" y="690"/>
                    <a:pt x="113" y="693"/>
                  </a:cubicBezTo>
                  <a:cubicBezTo>
                    <a:pt x="113" y="695"/>
                    <a:pt x="116" y="696"/>
                    <a:pt x="115" y="698"/>
                  </a:cubicBezTo>
                  <a:cubicBezTo>
                    <a:pt x="115" y="701"/>
                    <a:pt x="118" y="702"/>
                    <a:pt x="117" y="704"/>
                  </a:cubicBezTo>
                  <a:cubicBezTo>
                    <a:pt x="117" y="705"/>
                    <a:pt x="117" y="706"/>
                    <a:pt x="118" y="706"/>
                  </a:cubicBezTo>
                  <a:cubicBezTo>
                    <a:pt x="119" y="707"/>
                    <a:pt x="119" y="710"/>
                    <a:pt x="121" y="711"/>
                  </a:cubicBezTo>
                  <a:cubicBezTo>
                    <a:pt x="121" y="714"/>
                    <a:pt x="121" y="716"/>
                    <a:pt x="123" y="717"/>
                  </a:cubicBezTo>
                  <a:cubicBezTo>
                    <a:pt x="122" y="721"/>
                    <a:pt x="125" y="723"/>
                    <a:pt x="126" y="726"/>
                  </a:cubicBezTo>
                  <a:cubicBezTo>
                    <a:pt x="126" y="726"/>
                    <a:pt x="127" y="727"/>
                    <a:pt x="127" y="727"/>
                  </a:cubicBezTo>
                  <a:cubicBezTo>
                    <a:pt x="125" y="730"/>
                    <a:pt x="129" y="732"/>
                    <a:pt x="129" y="734"/>
                  </a:cubicBezTo>
                  <a:cubicBezTo>
                    <a:pt x="128" y="735"/>
                    <a:pt x="129" y="735"/>
                    <a:pt x="129" y="736"/>
                  </a:cubicBezTo>
                  <a:cubicBezTo>
                    <a:pt x="129" y="737"/>
                    <a:pt x="130" y="737"/>
                    <a:pt x="130" y="738"/>
                  </a:cubicBezTo>
                  <a:cubicBezTo>
                    <a:pt x="130" y="739"/>
                    <a:pt x="130" y="741"/>
                    <a:pt x="130" y="742"/>
                  </a:cubicBezTo>
                  <a:cubicBezTo>
                    <a:pt x="131" y="743"/>
                    <a:pt x="132" y="743"/>
                    <a:pt x="132" y="744"/>
                  </a:cubicBezTo>
                  <a:cubicBezTo>
                    <a:pt x="132" y="746"/>
                    <a:pt x="132" y="748"/>
                    <a:pt x="132" y="750"/>
                  </a:cubicBezTo>
                  <a:cubicBezTo>
                    <a:pt x="136" y="751"/>
                    <a:pt x="133" y="755"/>
                    <a:pt x="135" y="756"/>
                  </a:cubicBezTo>
                  <a:cubicBezTo>
                    <a:pt x="138" y="758"/>
                    <a:pt x="135" y="761"/>
                    <a:pt x="136" y="763"/>
                  </a:cubicBezTo>
                  <a:cubicBezTo>
                    <a:pt x="137" y="764"/>
                    <a:pt x="137" y="764"/>
                    <a:pt x="138" y="765"/>
                  </a:cubicBezTo>
                  <a:cubicBezTo>
                    <a:pt x="138" y="767"/>
                    <a:pt x="138" y="769"/>
                    <a:pt x="138" y="770"/>
                  </a:cubicBezTo>
                  <a:cubicBezTo>
                    <a:pt x="139" y="771"/>
                    <a:pt x="139" y="772"/>
                    <a:pt x="140" y="773"/>
                  </a:cubicBezTo>
                  <a:cubicBezTo>
                    <a:pt x="140" y="775"/>
                    <a:pt x="140" y="776"/>
                    <a:pt x="140" y="778"/>
                  </a:cubicBezTo>
                  <a:cubicBezTo>
                    <a:pt x="141" y="779"/>
                    <a:pt x="141" y="780"/>
                    <a:pt x="142" y="780"/>
                  </a:cubicBezTo>
                  <a:cubicBezTo>
                    <a:pt x="142" y="784"/>
                    <a:pt x="142" y="787"/>
                    <a:pt x="142" y="790"/>
                  </a:cubicBezTo>
                  <a:cubicBezTo>
                    <a:pt x="142" y="790"/>
                    <a:pt x="143" y="791"/>
                    <a:pt x="143" y="791"/>
                  </a:cubicBezTo>
                  <a:cubicBezTo>
                    <a:pt x="144" y="792"/>
                    <a:pt x="144" y="792"/>
                    <a:pt x="144" y="792"/>
                  </a:cubicBezTo>
                  <a:cubicBezTo>
                    <a:pt x="144" y="797"/>
                    <a:pt x="144" y="801"/>
                    <a:pt x="144" y="805"/>
                  </a:cubicBezTo>
                  <a:cubicBezTo>
                    <a:pt x="144" y="806"/>
                    <a:pt x="145" y="806"/>
                    <a:pt x="146" y="807"/>
                  </a:cubicBezTo>
                  <a:cubicBezTo>
                    <a:pt x="146" y="810"/>
                    <a:pt x="146" y="814"/>
                    <a:pt x="146" y="817"/>
                  </a:cubicBezTo>
                  <a:cubicBezTo>
                    <a:pt x="147" y="818"/>
                    <a:pt x="147" y="818"/>
                    <a:pt x="147" y="818"/>
                  </a:cubicBezTo>
                  <a:cubicBezTo>
                    <a:pt x="148" y="819"/>
                    <a:pt x="148" y="819"/>
                    <a:pt x="148" y="819"/>
                  </a:cubicBezTo>
                  <a:cubicBezTo>
                    <a:pt x="148" y="822"/>
                    <a:pt x="147" y="824"/>
                    <a:pt x="148" y="826"/>
                  </a:cubicBezTo>
                  <a:cubicBezTo>
                    <a:pt x="149" y="828"/>
                    <a:pt x="150" y="830"/>
                    <a:pt x="150" y="832"/>
                  </a:cubicBezTo>
                  <a:cubicBezTo>
                    <a:pt x="153" y="833"/>
                    <a:pt x="151" y="837"/>
                    <a:pt x="152" y="839"/>
                  </a:cubicBezTo>
                  <a:cubicBezTo>
                    <a:pt x="154" y="840"/>
                    <a:pt x="154" y="843"/>
                    <a:pt x="155" y="844"/>
                  </a:cubicBezTo>
                  <a:cubicBezTo>
                    <a:pt x="156" y="845"/>
                    <a:pt x="155" y="847"/>
                    <a:pt x="157" y="847"/>
                  </a:cubicBezTo>
                  <a:cubicBezTo>
                    <a:pt x="159" y="846"/>
                    <a:pt x="160" y="849"/>
                    <a:pt x="162" y="849"/>
                  </a:cubicBezTo>
                  <a:cubicBezTo>
                    <a:pt x="163" y="848"/>
                    <a:pt x="164" y="848"/>
                    <a:pt x="165" y="848"/>
                  </a:cubicBezTo>
                  <a:cubicBezTo>
                    <a:pt x="167" y="846"/>
                    <a:pt x="171" y="845"/>
                    <a:pt x="173" y="843"/>
                  </a:cubicBezTo>
                  <a:cubicBezTo>
                    <a:pt x="177" y="844"/>
                    <a:pt x="178" y="839"/>
                    <a:pt x="181" y="839"/>
                  </a:cubicBezTo>
                  <a:cubicBezTo>
                    <a:pt x="184" y="838"/>
                    <a:pt x="185" y="833"/>
                    <a:pt x="189" y="833"/>
                  </a:cubicBezTo>
                  <a:cubicBezTo>
                    <a:pt x="192" y="830"/>
                    <a:pt x="194" y="828"/>
                    <a:pt x="197" y="826"/>
                  </a:cubicBezTo>
                  <a:cubicBezTo>
                    <a:pt x="197" y="826"/>
                    <a:pt x="198" y="826"/>
                    <a:pt x="199" y="826"/>
                  </a:cubicBezTo>
                  <a:cubicBezTo>
                    <a:pt x="202" y="822"/>
                    <a:pt x="205" y="819"/>
                    <a:pt x="207" y="817"/>
                  </a:cubicBezTo>
                  <a:cubicBezTo>
                    <a:pt x="214" y="813"/>
                    <a:pt x="220" y="811"/>
                    <a:pt x="226" y="807"/>
                  </a:cubicBezTo>
                  <a:cubicBezTo>
                    <a:pt x="231" y="802"/>
                    <a:pt x="237" y="797"/>
                    <a:pt x="242" y="792"/>
                  </a:cubicBezTo>
                  <a:cubicBezTo>
                    <a:pt x="244" y="791"/>
                    <a:pt x="246" y="790"/>
                    <a:pt x="247" y="789"/>
                  </a:cubicBezTo>
                  <a:cubicBezTo>
                    <a:pt x="249" y="790"/>
                    <a:pt x="250" y="787"/>
                    <a:pt x="252" y="787"/>
                  </a:cubicBezTo>
                  <a:cubicBezTo>
                    <a:pt x="253" y="787"/>
                    <a:pt x="254" y="785"/>
                    <a:pt x="256" y="785"/>
                  </a:cubicBezTo>
                  <a:cubicBezTo>
                    <a:pt x="257" y="785"/>
                    <a:pt x="259" y="783"/>
                    <a:pt x="260" y="781"/>
                  </a:cubicBezTo>
                  <a:cubicBezTo>
                    <a:pt x="261" y="781"/>
                    <a:pt x="261" y="781"/>
                    <a:pt x="262" y="781"/>
                  </a:cubicBezTo>
                  <a:cubicBezTo>
                    <a:pt x="263" y="780"/>
                    <a:pt x="264" y="778"/>
                    <a:pt x="265" y="776"/>
                  </a:cubicBezTo>
                  <a:cubicBezTo>
                    <a:pt x="266" y="773"/>
                    <a:pt x="268" y="771"/>
                    <a:pt x="271" y="770"/>
                  </a:cubicBezTo>
                  <a:cubicBezTo>
                    <a:pt x="274" y="768"/>
                    <a:pt x="278" y="767"/>
                    <a:pt x="280" y="765"/>
                  </a:cubicBezTo>
                  <a:cubicBezTo>
                    <a:pt x="282" y="763"/>
                    <a:pt x="286" y="763"/>
                    <a:pt x="287" y="760"/>
                  </a:cubicBezTo>
                  <a:cubicBezTo>
                    <a:pt x="287" y="760"/>
                    <a:pt x="288" y="759"/>
                    <a:pt x="288" y="759"/>
                  </a:cubicBezTo>
                  <a:cubicBezTo>
                    <a:pt x="289" y="759"/>
                    <a:pt x="291" y="758"/>
                    <a:pt x="292" y="757"/>
                  </a:cubicBezTo>
                  <a:cubicBezTo>
                    <a:pt x="293" y="756"/>
                    <a:pt x="296" y="756"/>
                    <a:pt x="297" y="754"/>
                  </a:cubicBezTo>
                  <a:cubicBezTo>
                    <a:pt x="297" y="753"/>
                    <a:pt x="299" y="753"/>
                    <a:pt x="300" y="752"/>
                  </a:cubicBezTo>
                  <a:cubicBezTo>
                    <a:pt x="302" y="752"/>
                    <a:pt x="304" y="751"/>
                    <a:pt x="306" y="749"/>
                  </a:cubicBezTo>
                  <a:cubicBezTo>
                    <a:pt x="307" y="747"/>
                    <a:pt x="310" y="747"/>
                    <a:pt x="311" y="746"/>
                  </a:cubicBezTo>
                  <a:cubicBezTo>
                    <a:pt x="312" y="743"/>
                    <a:pt x="315" y="743"/>
                    <a:pt x="317" y="742"/>
                  </a:cubicBezTo>
                  <a:cubicBezTo>
                    <a:pt x="319" y="741"/>
                    <a:pt x="321" y="740"/>
                    <a:pt x="322" y="738"/>
                  </a:cubicBezTo>
                  <a:cubicBezTo>
                    <a:pt x="324" y="737"/>
                    <a:pt x="326" y="737"/>
                    <a:pt x="327" y="735"/>
                  </a:cubicBezTo>
                  <a:cubicBezTo>
                    <a:pt x="330" y="736"/>
                    <a:pt x="331" y="733"/>
                    <a:pt x="332" y="732"/>
                  </a:cubicBezTo>
                  <a:cubicBezTo>
                    <a:pt x="336" y="730"/>
                    <a:pt x="340" y="729"/>
                    <a:pt x="342" y="726"/>
                  </a:cubicBezTo>
                  <a:cubicBezTo>
                    <a:pt x="348" y="725"/>
                    <a:pt x="349" y="720"/>
                    <a:pt x="351" y="716"/>
                  </a:cubicBezTo>
                  <a:cubicBezTo>
                    <a:pt x="352" y="715"/>
                    <a:pt x="352" y="714"/>
                    <a:pt x="353" y="712"/>
                  </a:cubicBezTo>
                  <a:cubicBezTo>
                    <a:pt x="353" y="712"/>
                    <a:pt x="353" y="711"/>
                    <a:pt x="353" y="710"/>
                  </a:cubicBezTo>
                  <a:cubicBezTo>
                    <a:pt x="354" y="708"/>
                    <a:pt x="356" y="707"/>
                    <a:pt x="357" y="706"/>
                  </a:cubicBezTo>
                  <a:cubicBezTo>
                    <a:pt x="357" y="704"/>
                    <a:pt x="357" y="704"/>
                    <a:pt x="358" y="703"/>
                  </a:cubicBezTo>
                  <a:cubicBezTo>
                    <a:pt x="358" y="703"/>
                    <a:pt x="359" y="703"/>
                    <a:pt x="360" y="703"/>
                  </a:cubicBezTo>
                  <a:cubicBezTo>
                    <a:pt x="362" y="700"/>
                    <a:pt x="364" y="698"/>
                    <a:pt x="367" y="695"/>
                  </a:cubicBezTo>
                  <a:cubicBezTo>
                    <a:pt x="367" y="695"/>
                    <a:pt x="367" y="695"/>
                    <a:pt x="367" y="694"/>
                  </a:cubicBezTo>
                  <a:cubicBezTo>
                    <a:pt x="367" y="693"/>
                    <a:pt x="368" y="693"/>
                    <a:pt x="369" y="692"/>
                  </a:cubicBezTo>
                  <a:cubicBezTo>
                    <a:pt x="369" y="687"/>
                    <a:pt x="369" y="682"/>
                    <a:pt x="369" y="677"/>
                  </a:cubicBezTo>
                  <a:cubicBezTo>
                    <a:pt x="366" y="675"/>
                    <a:pt x="362" y="677"/>
                    <a:pt x="359" y="675"/>
                  </a:cubicBezTo>
                  <a:cubicBezTo>
                    <a:pt x="359" y="675"/>
                    <a:pt x="359" y="674"/>
                    <a:pt x="358" y="674"/>
                  </a:cubicBezTo>
                  <a:cubicBezTo>
                    <a:pt x="357" y="675"/>
                    <a:pt x="357" y="675"/>
                    <a:pt x="356" y="676"/>
                  </a:cubicBezTo>
                  <a:cubicBezTo>
                    <a:pt x="353" y="676"/>
                    <a:pt x="350" y="676"/>
                    <a:pt x="346" y="676"/>
                  </a:cubicBezTo>
                  <a:cubicBezTo>
                    <a:pt x="346" y="676"/>
                    <a:pt x="346" y="677"/>
                    <a:pt x="345" y="677"/>
                  </a:cubicBezTo>
                  <a:cubicBezTo>
                    <a:pt x="342" y="677"/>
                    <a:pt x="340" y="677"/>
                    <a:pt x="337" y="677"/>
                  </a:cubicBezTo>
                  <a:cubicBezTo>
                    <a:pt x="336" y="678"/>
                    <a:pt x="336" y="679"/>
                    <a:pt x="335" y="679"/>
                  </a:cubicBezTo>
                  <a:cubicBezTo>
                    <a:pt x="334" y="679"/>
                    <a:pt x="332" y="679"/>
                    <a:pt x="330" y="679"/>
                  </a:cubicBezTo>
                  <a:cubicBezTo>
                    <a:pt x="329" y="680"/>
                    <a:pt x="328" y="681"/>
                    <a:pt x="327" y="682"/>
                  </a:cubicBezTo>
                  <a:cubicBezTo>
                    <a:pt x="324" y="682"/>
                    <a:pt x="321" y="682"/>
                    <a:pt x="318" y="682"/>
                  </a:cubicBezTo>
                  <a:cubicBezTo>
                    <a:pt x="317" y="682"/>
                    <a:pt x="316" y="683"/>
                    <a:pt x="316" y="683"/>
                  </a:cubicBezTo>
                  <a:cubicBezTo>
                    <a:pt x="310" y="683"/>
                    <a:pt x="305" y="683"/>
                    <a:pt x="299" y="683"/>
                  </a:cubicBezTo>
                  <a:cubicBezTo>
                    <a:pt x="298" y="683"/>
                    <a:pt x="297" y="682"/>
                    <a:pt x="297" y="682"/>
                  </a:cubicBezTo>
                  <a:cubicBezTo>
                    <a:pt x="295" y="682"/>
                    <a:pt x="293" y="682"/>
                    <a:pt x="291" y="682"/>
                  </a:cubicBezTo>
                  <a:cubicBezTo>
                    <a:pt x="290" y="681"/>
                    <a:pt x="290" y="680"/>
                    <a:pt x="289" y="680"/>
                  </a:cubicBezTo>
                  <a:cubicBezTo>
                    <a:pt x="287" y="680"/>
                    <a:pt x="285" y="680"/>
                    <a:pt x="284" y="680"/>
                  </a:cubicBezTo>
                  <a:cubicBezTo>
                    <a:pt x="280" y="677"/>
                    <a:pt x="277" y="675"/>
                    <a:pt x="274" y="673"/>
                  </a:cubicBezTo>
                  <a:cubicBezTo>
                    <a:pt x="274" y="672"/>
                    <a:pt x="274" y="672"/>
                    <a:pt x="274" y="671"/>
                  </a:cubicBezTo>
                  <a:cubicBezTo>
                    <a:pt x="272" y="669"/>
                    <a:pt x="270" y="667"/>
                    <a:pt x="268" y="665"/>
                  </a:cubicBezTo>
                  <a:cubicBezTo>
                    <a:pt x="266" y="663"/>
                    <a:pt x="267" y="660"/>
                    <a:pt x="264" y="659"/>
                  </a:cubicBezTo>
                  <a:cubicBezTo>
                    <a:pt x="264" y="659"/>
                    <a:pt x="263" y="658"/>
                    <a:pt x="263" y="657"/>
                  </a:cubicBezTo>
                  <a:cubicBezTo>
                    <a:pt x="262" y="652"/>
                    <a:pt x="257" y="649"/>
                    <a:pt x="255" y="642"/>
                  </a:cubicBezTo>
                  <a:cubicBezTo>
                    <a:pt x="255" y="641"/>
                    <a:pt x="255" y="638"/>
                    <a:pt x="255" y="634"/>
                  </a:cubicBezTo>
                  <a:cubicBezTo>
                    <a:pt x="258" y="632"/>
                    <a:pt x="260" y="630"/>
                    <a:pt x="262" y="628"/>
                  </a:cubicBezTo>
                  <a:cubicBezTo>
                    <a:pt x="263" y="628"/>
                    <a:pt x="264" y="628"/>
                    <a:pt x="266" y="628"/>
                  </a:cubicBezTo>
                  <a:cubicBezTo>
                    <a:pt x="266" y="627"/>
                    <a:pt x="267" y="626"/>
                    <a:pt x="268" y="626"/>
                  </a:cubicBezTo>
                  <a:cubicBezTo>
                    <a:pt x="271" y="626"/>
                    <a:pt x="274" y="626"/>
                    <a:pt x="277" y="626"/>
                  </a:cubicBezTo>
                  <a:cubicBezTo>
                    <a:pt x="278" y="625"/>
                    <a:pt x="278" y="625"/>
                    <a:pt x="279" y="624"/>
                  </a:cubicBezTo>
                  <a:cubicBezTo>
                    <a:pt x="282" y="624"/>
                    <a:pt x="286" y="624"/>
                    <a:pt x="289" y="624"/>
                  </a:cubicBezTo>
                  <a:cubicBezTo>
                    <a:pt x="291" y="622"/>
                    <a:pt x="293" y="620"/>
                    <a:pt x="294" y="618"/>
                  </a:cubicBezTo>
                  <a:cubicBezTo>
                    <a:pt x="298" y="619"/>
                    <a:pt x="298" y="614"/>
                    <a:pt x="301" y="614"/>
                  </a:cubicBezTo>
                  <a:cubicBezTo>
                    <a:pt x="304" y="614"/>
                    <a:pt x="304" y="610"/>
                    <a:pt x="308" y="610"/>
                  </a:cubicBezTo>
                  <a:cubicBezTo>
                    <a:pt x="311" y="608"/>
                    <a:pt x="314" y="606"/>
                    <a:pt x="318" y="604"/>
                  </a:cubicBezTo>
                  <a:cubicBezTo>
                    <a:pt x="321" y="603"/>
                    <a:pt x="320" y="603"/>
                    <a:pt x="323" y="603"/>
                  </a:cubicBezTo>
                  <a:cubicBezTo>
                    <a:pt x="324" y="602"/>
                    <a:pt x="325" y="601"/>
                    <a:pt x="326" y="601"/>
                  </a:cubicBezTo>
                  <a:cubicBezTo>
                    <a:pt x="334" y="601"/>
                    <a:pt x="343" y="601"/>
                    <a:pt x="352" y="601"/>
                  </a:cubicBezTo>
                  <a:cubicBezTo>
                    <a:pt x="355" y="603"/>
                    <a:pt x="358" y="604"/>
                    <a:pt x="362" y="607"/>
                  </a:cubicBezTo>
                  <a:cubicBezTo>
                    <a:pt x="365" y="607"/>
                    <a:pt x="367" y="607"/>
                    <a:pt x="370" y="606"/>
                  </a:cubicBezTo>
                  <a:cubicBezTo>
                    <a:pt x="370" y="601"/>
                    <a:pt x="370" y="595"/>
                    <a:pt x="370" y="590"/>
                  </a:cubicBezTo>
                  <a:cubicBezTo>
                    <a:pt x="371" y="590"/>
                    <a:pt x="372" y="589"/>
                    <a:pt x="372" y="588"/>
                  </a:cubicBezTo>
                  <a:cubicBezTo>
                    <a:pt x="372" y="585"/>
                    <a:pt x="372" y="582"/>
                    <a:pt x="372" y="579"/>
                  </a:cubicBezTo>
                  <a:cubicBezTo>
                    <a:pt x="373" y="578"/>
                    <a:pt x="374" y="577"/>
                    <a:pt x="374" y="577"/>
                  </a:cubicBezTo>
                  <a:cubicBezTo>
                    <a:pt x="374" y="564"/>
                    <a:pt x="374" y="551"/>
                    <a:pt x="374" y="538"/>
                  </a:cubicBezTo>
                  <a:cubicBezTo>
                    <a:pt x="374" y="538"/>
                    <a:pt x="373" y="537"/>
                    <a:pt x="372" y="536"/>
                  </a:cubicBezTo>
                  <a:cubicBezTo>
                    <a:pt x="369" y="536"/>
                    <a:pt x="367" y="536"/>
                    <a:pt x="364" y="536"/>
                  </a:cubicBezTo>
                  <a:cubicBezTo>
                    <a:pt x="361" y="537"/>
                    <a:pt x="357" y="539"/>
                    <a:pt x="354" y="541"/>
                  </a:cubicBezTo>
                  <a:cubicBezTo>
                    <a:pt x="352" y="541"/>
                    <a:pt x="350" y="541"/>
                    <a:pt x="348" y="541"/>
                  </a:cubicBezTo>
                  <a:cubicBezTo>
                    <a:pt x="348" y="542"/>
                    <a:pt x="347" y="542"/>
                    <a:pt x="347" y="543"/>
                  </a:cubicBezTo>
                  <a:cubicBezTo>
                    <a:pt x="344" y="543"/>
                    <a:pt x="341" y="543"/>
                    <a:pt x="339" y="543"/>
                  </a:cubicBezTo>
                  <a:cubicBezTo>
                    <a:pt x="338" y="545"/>
                    <a:pt x="336" y="545"/>
                    <a:pt x="335" y="545"/>
                  </a:cubicBezTo>
                  <a:cubicBezTo>
                    <a:pt x="333" y="545"/>
                    <a:pt x="331" y="547"/>
                    <a:pt x="330" y="547"/>
                  </a:cubicBezTo>
                  <a:cubicBezTo>
                    <a:pt x="328" y="547"/>
                    <a:pt x="327" y="547"/>
                    <a:pt x="326" y="549"/>
                  </a:cubicBezTo>
                  <a:cubicBezTo>
                    <a:pt x="324" y="549"/>
                    <a:pt x="322" y="549"/>
                    <a:pt x="320" y="549"/>
                  </a:cubicBezTo>
                  <a:cubicBezTo>
                    <a:pt x="319" y="550"/>
                    <a:pt x="318" y="550"/>
                    <a:pt x="318" y="551"/>
                  </a:cubicBezTo>
                  <a:cubicBezTo>
                    <a:pt x="316" y="551"/>
                    <a:pt x="313" y="551"/>
                    <a:pt x="312" y="553"/>
                  </a:cubicBezTo>
                  <a:cubicBezTo>
                    <a:pt x="310" y="552"/>
                    <a:pt x="309" y="555"/>
                    <a:pt x="307" y="555"/>
                  </a:cubicBezTo>
                  <a:cubicBezTo>
                    <a:pt x="305" y="554"/>
                    <a:pt x="303" y="556"/>
                    <a:pt x="302" y="557"/>
                  </a:cubicBezTo>
                  <a:cubicBezTo>
                    <a:pt x="299" y="556"/>
                    <a:pt x="297" y="559"/>
                    <a:pt x="294" y="559"/>
                  </a:cubicBezTo>
                  <a:cubicBezTo>
                    <a:pt x="293" y="561"/>
                    <a:pt x="291" y="560"/>
                    <a:pt x="289" y="561"/>
                  </a:cubicBezTo>
                  <a:cubicBezTo>
                    <a:pt x="288" y="561"/>
                    <a:pt x="287" y="563"/>
                    <a:pt x="285" y="562"/>
                  </a:cubicBezTo>
                  <a:cubicBezTo>
                    <a:pt x="282" y="567"/>
                    <a:pt x="276" y="568"/>
                    <a:pt x="273" y="573"/>
                  </a:cubicBezTo>
                  <a:cubicBezTo>
                    <a:pt x="271" y="575"/>
                    <a:pt x="268" y="577"/>
                    <a:pt x="267" y="581"/>
                  </a:cubicBezTo>
                  <a:cubicBezTo>
                    <a:pt x="266" y="584"/>
                    <a:pt x="262" y="585"/>
                    <a:pt x="261" y="589"/>
                  </a:cubicBezTo>
                  <a:cubicBezTo>
                    <a:pt x="260" y="590"/>
                    <a:pt x="258" y="592"/>
                    <a:pt x="257" y="593"/>
                  </a:cubicBezTo>
                  <a:cubicBezTo>
                    <a:pt x="255" y="594"/>
                    <a:pt x="256" y="596"/>
                    <a:pt x="254" y="597"/>
                  </a:cubicBezTo>
                  <a:cubicBezTo>
                    <a:pt x="252" y="599"/>
                    <a:pt x="252" y="601"/>
                    <a:pt x="251" y="603"/>
                  </a:cubicBezTo>
                  <a:cubicBezTo>
                    <a:pt x="250" y="604"/>
                    <a:pt x="248" y="605"/>
                    <a:pt x="247" y="607"/>
                  </a:cubicBezTo>
                  <a:cubicBezTo>
                    <a:pt x="247" y="608"/>
                    <a:pt x="246" y="610"/>
                    <a:pt x="244" y="611"/>
                  </a:cubicBezTo>
                  <a:cubicBezTo>
                    <a:pt x="240" y="615"/>
                    <a:pt x="236" y="619"/>
                    <a:pt x="232" y="623"/>
                  </a:cubicBezTo>
                  <a:cubicBezTo>
                    <a:pt x="232" y="625"/>
                    <a:pt x="232" y="627"/>
                    <a:pt x="232" y="628"/>
                  </a:cubicBezTo>
                  <a:cubicBezTo>
                    <a:pt x="231" y="631"/>
                    <a:pt x="229" y="633"/>
                    <a:pt x="229" y="636"/>
                  </a:cubicBezTo>
                  <a:cubicBezTo>
                    <a:pt x="229" y="639"/>
                    <a:pt x="227" y="640"/>
                    <a:pt x="226" y="642"/>
                  </a:cubicBezTo>
                  <a:cubicBezTo>
                    <a:pt x="225" y="645"/>
                    <a:pt x="224" y="647"/>
                    <a:pt x="222" y="651"/>
                  </a:cubicBezTo>
                  <a:cubicBezTo>
                    <a:pt x="222" y="651"/>
                    <a:pt x="220" y="653"/>
                    <a:pt x="219" y="654"/>
                  </a:cubicBezTo>
                  <a:cubicBezTo>
                    <a:pt x="217" y="655"/>
                    <a:pt x="217" y="657"/>
                    <a:pt x="216" y="658"/>
                  </a:cubicBezTo>
                  <a:cubicBezTo>
                    <a:pt x="216" y="659"/>
                    <a:pt x="215" y="659"/>
                    <a:pt x="215" y="660"/>
                  </a:cubicBezTo>
                  <a:cubicBezTo>
                    <a:pt x="214" y="660"/>
                    <a:pt x="214" y="660"/>
                    <a:pt x="214" y="660"/>
                  </a:cubicBezTo>
                  <a:cubicBezTo>
                    <a:pt x="210" y="660"/>
                    <a:pt x="210" y="664"/>
                    <a:pt x="207" y="664"/>
                  </a:cubicBezTo>
                  <a:cubicBezTo>
                    <a:pt x="206" y="664"/>
                    <a:pt x="205" y="666"/>
                    <a:pt x="204" y="666"/>
                  </a:cubicBezTo>
                  <a:cubicBezTo>
                    <a:pt x="203" y="666"/>
                    <a:pt x="202" y="666"/>
                    <a:pt x="202" y="666"/>
                  </a:cubicBezTo>
                  <a:cubicBezTo>
                    <a:pt x="201" y="667"/>
                    <a:pt x="200" y="667"/>
                    <a:pt x="198" y="668"/>
                  </a:cubicBezTo>
                  <a:cubicBezTo>
                    <a:pt x="197" y="668"/>
                    <a:pt x="195" y="668"/>
                    <a:pt x="193" y="668"/>
                  </a:cubicBezTo>
                  <a:cubicBezTo>
                    <a:pt x="192" y="669"/>
                    <a:pt x="192" y="669"/>
                    <a:pt x="191" y="670"/>
                  </a:cubicBezTo>
                  <a:cubicBezTo>
                    <a:pt x="188" y="670"/>
                    <a:pt x="186" y="670"/>
                    <a:pt x="183" y="670"/>
                  </a:cubicBezTo>
                  <a:cubicBezTo>
                    <a:pt x="183" y="671"/>
                    <a:pt x="182" y="671"/>
                    <a:pt x="181" y="672"/>
                  </a:cubicBezTo>
                  <a:cubicBezTo>
                    <a:pt x="178" y="672"/>
                    <a:pt x="174" y="672"/>
                    <a:pt x="171" y="672"/>
                  </a:cubicBezTo>
                  <a:cubicBezTo>
                    <a:pt x="170" y="672"/>
                    <a:pt x="170" y="672"/>
                    <a:pt x="170" y="672"/>
                  </a:cubicBezTo>
                  <a:cubicBezTo>
                    <a:pt x="169" y="672"/>
                    <a:pt x="169" y="673"/>
                    <a:pt x="168" y="673"/>
                  </a:cubicBezTo>
                  <a:cubicBezTo>
                    <a:pt x="168" y="674"/>
                    <a:pt x="167" y="674"/>
                    <a:pt x="167" y="674"/>
                  </a:cubicBezTo>
                  <a:cubicBezTo>
                    <a:pt x="156" y="674"/>
                    <a:pt x="146" y="674"/>
                    <a:pt x="136" y="674"/>
                  </a:cubicBezTo>
                  <a:cubicBezTo>
                    <a:pt x="133" y="672"/>
                    <a:pt x="130" y="672"/>
                    <a:pt x="129" y="669"/>
                  </a:cubicBezTo>
                  <a:cubicBezTo>
                    <a:pt x="128" y="666"/>
                    <a:pt x="127" y="664"/>
                    <a:pt x="125" y="661"/>
                  </a:cubicBezTo>
                  <a:cubicBezTo>
                    <a:pt x="125" y="657"/>
                    <a:pt x="125" y="653"/>
                    <a:pt x="125" y="648"/>
                  </a:cubicBezTo>
                  <a:cubicBezTo>
                    <a:pt x="126" y="646"/>
                    <a:pt x="127" y="644"/>
                    <a:pt x="129" y="641"/>
                  </a:cubicBezTo>
                  <a:cubicBezTo>
                    <a:pt x="130" y="638"/>
                    <a:pt x="131" y="635"/>
                    <a:pt x="134" y="633"/>
                  </a:cubicBezTo>
                  <a:cubicBezTo>
                    <a:pt x="137" y="631"/>
                    <a:pt x="137" y="627"/>
                    <a:pt x="139" y="626"/>
                  </a:cubicBezTo>
                  <a:cubicBezTo>
                    <a:pt x="142" y="624"/>
                    <a:pt x="144" y="621"/>
                    <a:pt x="146" y="619"/>
                  </a:cubicBezTo>
                  <a:cubicBezTo>
                    <a:pt x="148" y="617"/>
                    <a:pt x="150" y="614"/>
                    <a:pt x="152" y="613"/>
                  </a:cubicBezTo>
                  <a:cubicBezTo>
                    <a:pt x="155" y="612"/>
                    <a:pt x="157" y="610"/>
                    <a:pt x="159" y="608"/>
                  </a:cubicBezTo>
                  <a:cubicBezTo>
                    <a:pt x="161" y="606"/>
                    <a:pt x="163" y="603"/>
                    <a:pt x="165" y="602"/>
                  </a:cubicBezTo>
                  <a:cubicBezTo>
                    <a:pt x="168" y="600"/>
                    <a:pt x="170" y="597"/>
                    <a:pt x="173" y="596"/>
                  </a:cubicBezTo>
                  <a:cubicBezTo>
                    <a:pt x="176" y="594"/>
                    <a:pt x="178" y="592"/>
                    <a:pt x="180" y="590"/>
                  </a:cubicBezTo>
                  <a:cubicBezTo>
                    <a:pt x="182" y="589"/>
                    <a:pt x="184" y="589"/>
                    <a:pt x="186" y="587"/>
                  </a:cubicBezTo>
                  <a:cubicBezTo>
                    <a:pt x="187" y="585"/>
                    <a:pt x="189" y="584"/>
                    <a:pt x="192" y="583"/>
                  </a:cubicBezTo>
                  <a:cubicBezTo>
                    <a:pt x="193" y="582"/>
                    <a:pt x="195" y="580"/>
                    <a:pt x="197" y="579"/>
                  </a:cubicBezTo>
                  <a:cubicBezTo>
                    <a:pt x="199" y="579"/>
                    <a:pt x="200" y="576"/>
                    <a:pt x="202" y="576"/>
                  </a:cubicBezTo>
                  <a:cubicBezTo>
                    <a:pt x="204" y="576"/>
                    <a:pt x="205" y="572"/>
                    <a:pt x="207" y="572"/>
                  </a:cubicBezTo>
                  <a:cubicBezTo>
                    <a:pt x="210" y="572"/>
                    <a:pt x="210" y="570"/>
                    <a:pt x="212" y="569"/>
                  </a:cubicBezTo>
                  <a:cubicBezTo>
                    <a:pt x="214" y="566"/>
                    <a:pt x="217" y="565"/>
                    <a:pt x="220" y="564"/>
                  </a:cubicBezTo>
                  <a:cubicBezTo>
                    <a:pt x="222" y="563"/>
                    <a:pt x="224" y="561"/>
                    <a:pt x="226" y="558"/>
                  </a:cubicBezTo>
                  <a:cubicBezTo>
                    <a:pt x="228" y="556"/>
                    <a:pt x="231" y="556"/>
                    <a:pt x="233" y="554"/>
                  </a:cubicBezTo>
                  <a:cubicBezTo>
                    <a:pt x="233" y="553"/>
                    <a:pt x="235" y="553"/>
                    <a:pt x="236" y="552"/>
                  </a:cubicBezTo>
                  <a:cubicBezTo>
                    <a:pt x="238" y="551"/>
                    <a:pt x="240" y="550"/>
                    <a:pt x="242" y="548"/>
                  </a:cubicBezTo>
                  <a:cubicBezTo>
                    <a:pt x="244" y="546"/>
                    <a:pt x="247" y="546"/>
                    <a:pt x="249" y="545"/>
                  </a:cubicBezTo>
                  <a:cubicBezTo>
                    <a:pt x="251" y="542"/>
                    <a:pt x="255" y="545"/>
                    <a:pt x="256" y="541"/>
                  </a:cubicBezTo>
                  <a:cubicBezTo>
                    <a:pt x="259" y="542"/>
                    <a:pt x="260" y="539"/>
                    <a:pt x="263" y="539"/>
                  </a:cubicBezTo>
                  <a:cubicBezTo>
                    <a:pt x="264" y="540"/>
                    <a:pt x="264" y="538"/>
                    <a:pt x="265" y="538"/>
                  </a:cubicBezTo>
                  <a:cubicBezTo>
                    <a:pt x="267" y="537"/>
                    <a:pt x="269" y="537"/>
                    <a:pt x="270" y="536"/>
                  </a:cubicBezTo>
                  <a:cubicBezTo>
                    <a:pt x="273" y="537"/>
                    <a:pt x="275" y="533"/>
                    <a:pt x="277" y="534"/>
                  </a:cubicBezTo>
                  <a:cubicBezTo>
                    <a:pt x="280" y="534"/>
                    <a:pt x="281" y="531"/>
                    <a:pt x="284" y="532"/>
                  </a:cubicBezTo>
                  <a:cubicBezTo>
                    <a:pt x="286" y="532"/>
                    <a:pt x="288" y="529"/>
                    <a:pt x="291" y="530"/>
                  </a:cubicBezTo>
                  <a:cubicBezTo>
                    <a:pt x="292" y="528"/>
                    <a:pt x="294" y="528"/>
                    <a:pt x="295" y="527"/>
                  </a:cubicBezTo>
                  <a:cubicBezTo>
                    <a:pt x="297" y="525"/>
                    <a:pt x="300" y="527"/>
                    <a:pt x="301" y="525"/>
                  </a:cubicBezTo>
                  <a:cubicBezTo>
                    <a:pt x="303" y="523"/>
                    <a:pt x="305" y="525"/>
                    <a:pt x="306" y="524"/>
                  </a:cubicBezTo>
                  <a:cubicBezTo>
                    <a:pt x="308" y="522"/>
                    <a:pt x="310" y="522"/>
                    <a:pt x="312" y="522"/>
                  </a:cubicBezTo>
                  <a:cubicBezTo>
                    <a:pt x="312" y="522"/>
                    <a:pt x="313" y="521"/>
                    <a:pt x="314" y="520"/>
                  </a:cubicBezTo>
                  <a:cubicBezTo>
                    <a:pt x="316" y="520"/>
                    <a:pt x="317" y="520"/>
                    <a:pt x="319" y="520"/>
                  </a:cubicBezTo>
                  <a:cubicBezTo>
                    <a:pt x="320" y="520"/>
                    <a:pt x="321" y="519"/>
                    <a:pt x="322" y="518"/>
                  </a:cubicBezTo>
                  <a:cubicBezTo>
                    <a:pt x="323" y="518"/>
                    <a:pt x="325" y="518"/>
                    <a:pt x="327" y="518"/>
                  </a:cubicBezTo>
                  <a:cubicBezTo>
                    <a:pt x="328" y="518"/>
                    <a:pt x="328" y="517"/>
                    <a:pt x="329" y="516"/>
                  </a:cubicBezTo>
                  <a:cubicBezTo>
                    <a:pt x="331" y="516"/>
                    <a:pt x="334" y="517"/>
                    <a:pt x="337" y="516"/>
                  </a:cubicBezTo>
                  <a:cubicBezTo>
                    <a:pt x="337" y="516"/>
                    <a:pt x="338" y="515"/>
                    <a:pt x="339" y="515"/>
                  </a:cubicBezTo>
                  <a:cubicBezTo>
                    <a:pt x="341" y="515"/>
                    <a:pt x="344" y="515"/>
                    <a:pt x="346" y="515"/>
                  </a:cubicBezTo>
                  <a:cubicBezTo>
                    <a:pt x="347" y="514"/>
                    <a:pt x="348" y="513"/>
                    <a:pt x="348" y="513"/>
                  </a:cubicBezTo>
                  <a:cubicBezTo>
                    <a:pt x="349" y="513"/>
                    <a:pt x="350" y="513"/>
                    <a:pt x="352" y="513"/>
                  </a:cubicBezTo>
                  <a:cubicBezTo>
                    <a:pt x="353" y="512"/>
                    <a:pt x="355" y="512"/>
                    <a:pt x="356" y="512"/>
                  </a:cubicBezTo>
                  <a:cubicBezTo>
                    <a:pt x="358" y="509"/>
                    <a:pt x="361" y="512"/>
                    <a:pt x="363" y="510"/>
                  </a:cubicBezTo>
                  <a:cubicBezTo>
                    <a:pt x="364" y="508"/>
                    <a:pt x="366" y="509"/>
                    <a:pt x="368" y="508"/>
                  </a:cubicBezTo>
                  <a:cubicBezTo>
                    <a:pt x="370" y="506"/>
                    <a:pt x="372" y="504"/>
                    <a:pt x="374" y="502"/>
                  </a:cubicBezTo>
                  <a:cubicBezTo>
                    <a:pt x="374" y="498"/>
                    <a:pt x="374" y="493"/>
                    <a:pt x="374" y="489"/>
                  </a:cubicBezTo>
                  <a:cubicBezTo>
                    <a:pt x="375" y="488"/>
                    <a:pt x="376" y="487"/>
                    <a:pt x="376" y="487"/>
                  </a:cubicBezTo>
                  <a:cubicBezTo>
                    <a:pt x="376" y="480"/>
                    <a:pt x="376" y="474"/>
                    <a:pt x="376" y="467"/>
                  </a:cubicBezTo>
                  <a:cubicBezTo>
                    <a:pt x="377" y="467"/>
                    <a:pt x="377" y="466"/>
                    <a:pt x="378" y="466"/>
                  </a:cubicBezTo>
                  <a:cubicBezTo>
                    <a:pt x="378" y="466"/>
                    <a:pt x="378" y="466"/>
                    <a:pt x="378" y="465"/>
                  </a:cubicBezTo>
                  <a:cubicBezTo>
                    <a:pt x="378" y="458"/>
                    <a:pt x="378" y="451"/>
                    <a:pt x="378" y="444"/>
                  </a:cubicBezTo>
                  <a:cubicBezTo>
                    <a:pt x="379" y="443"/>
                    <a:pt x="381" y="442"/>
                    <a:pt x="382" y="441"/>
                  </a:cubicBezTo>
                  <a:cubicBezTo>
                    <a:pt x="382" y="430"/>
                    <a:pt x="382" y="420"/>
                    <a:pt x="382" y="409"/>
                  </a:cubicBezTo>
                  <a:cubicBezTo>
                    <a:pt x="383" y="409"/>
                    <a:pt x="384" y="409"/>
                    <a:pt x="385" y="409"/>
                  </a:cubicBezTo>
                  <a:cubicBezTo>
                    <a:pt x="385" y="409"/>
                    <a:pt x="386" y="408"/>
                    <a:pt x="386" y="408"/>
                  </a:cubicBezTo>
                  <a:cubicBezTo>
                    <a:pt x="386" y="402"/>
                    <a:pt x="386" y="395"/>
                    <a:pt x="386" y="389"/>
                  </a:cubicBezTo>
                  <a:cubicBezTo>
                    <a:pt x="385" y="388"/>
                    <a:pt x="385" y="388"/>
                    <a:pt x="384" y="387"/>
                  </a:cubicBezTo>
                  <a:cubicBezTo>
                    <a:pt x="384" y="385"/>
                    <a:pt x="384" y="383"/>
                    <a:pt x="384" y="381"/>
                  </a:cubicBezTo>
                  <a:cubicBezTo>
                    <a:pt x="383" y="380"/>
                    <a:pt x="382" y="379"/>
                    <a:pt x="381" y="378"/>
                  </a:cubicBezTo>
                  <a:cubicBezTo>
                    <a:pt x="380" y="378"/>
                    <a:pt x="379" y="378"/>
                    <a:pt x="377" y="378"/>
                  </a:cubicBezTo>
                  <a:cubicBezTo>
                    <a:pt x="375" y="380"/>
                    <a:pt x="374" y="383"/>
                    <a:pt x="370" y="384"/>
                  </a:cubicBezTo>
                  <a:cubicBezTo>
                    <a:pt x="367" y="385"/>
                    <a:pt x="366" y="388"/>
                    <a:pt x="363" y="390"/>
                  </a:cubicBezTo>
                  <a:cubicBezTo>
                    <a:pt x="361" y="392"/>
                    <a:pt x="358" y="393"/>
                    <a:pt x="357" y="395"/>
                  </a:cubicBezTo>
                  <a:cubicBezTo>
                    <a:pt x="355" y="397"/>
                    <a:pt x="353" y="398"/>
                    <a:pt x="351" y="399"/>
                  </a:cubicBezTo>
                  <a:cubicBezTo>
                    <a:pt x="348" y="400"/>
                    <a:pt x="347" y="403"/>
                    <a:pt x="344" y="405"/>
                  </a:cubicBezTo>
                  <a:cubicBezTo>
                    <a:pt x="341" y="404"/>
                    <a:pt x="341" y="409"/>
                    <a:pt x="337" y="409"/>
                  </a:cubicBezTo>
                  <a:cubicBezTo>
                    <a:pt x="335" y="409"/>
                    <a:pt x="334" y="413"/>
                    <a:pt x="331" y="413"/>
                  </a:cubicBezTo>
                  <a:cubicBezTo>
                    <a:pt x="329" y="415"/>
                    <a:pt x="327" y="415"/>
                    <a:pt x="324" y="417"/>
                  </a:cubicBezTo>
                  <a:cubicBezTo>
                    <a:pt x="322" y="418"/>
                    <a:pt x="320" y="418"/>
                    <a:pt x="321" y="421"/>
                  </a:cubicBezTo>
                  <a:cubicBezTo>
                    <a:pt x="318" y="424"/>
                    <a:pt x="315" y="427"/>
                    <a:pt x="313" y="429"/>
                  </a:cubicBezTo>
                  <a:cubicBezTo>
                    <a:pt x="308" y="431"/>
                    <a:pt x="304" y="433"/>
                    <a:pt x="301" y="435"/>
                  </a:cubicBezTo>
                  <a:cubicBezTo>
                    <a:pt x="298" y="438"/>
                    <a:pt x="294" y="439"/>
                    <a:pt x="290" y="442"/>
                  </a:cubicBezTo>
                  <a:cubicBezTo>
                    <a:pt x="289" y="442"/>
                    <a:pt x="288" y="443"/>
                    <a:pt x="287" y="444"/>
                  </a:cubicBezTo>
                  <a:cubicBezTo>
                    <a:pt x="284" y="443"/>
                    <a:pt x="282" y="441"/>
                    <a:pt x="279" y="441"/>
                  </a:cubicBezTo>
                  <a:cubicBezTo>
                    <a:pt x="277" y="438"/>
                    <a:pt x="273" y="441"/>
                    <a:pt x="272" y="438"/>
                  </a:cubicBezTo>
                  <a:cubicBezTo>
                    <a:pt x="270" y="438"/>
                    <a:pt x="269" y="438"/>
                    <a:pt x="268" y="438"/>
                  </a:cubicBezTo>
                  <a:cubicBezTo>
                    <a:pt x="267" y="439"/>
                    <a:pt x="267" y="440"/>
                    <a:pt x="266" y="442"/>
                  </a:cubicBezTo>
                  <a:cubicBezTo>
                    <a:pt x="263" y="440"/>
                    <a:pt x="260" y="440"/>
                    <a:pt x="258" y="437"/>
                  </a:cubicBezTo>
                  <a:cubicBezTo>
                    <a:pt x="252" y="432"/>
                    <a:pt x="246" y="426"/>
                    <a:pt x="240" y="420"/>
                  </a:cubicBezTo>
                  <a:cubicBezTo>
                    <a:pt x="241" y="417"/>
                    <a:pt x="238" y="416"/>
                    <a:pt x="238" y="413"/>
                  </a:cubicBezTo>
                  <a:cubicBezTo>
                    <a:pt x="238" y="411"/>
                    <a:pt x="235" y="409"/>
                    <a:pt x="236" y="406"/>
                  </a:cubicBezTo>
                  <a:cubicBezTo>
                    <a:pt x="236" y="405"/>
                    <a:pt x="234" y="404"/>
                    <a:pt x="234" y="402"/>
                  </a:cubicBezTo>
                  <a:cubicBezTo>
                    <a:pt x="233" y="400"/>
                    <a:pt x="231" y="398"/>
                    <a:pt x="229" y="398"/>
                  </a:cubicBezTo>
                  <a:cubicBezTo>
                    <a:pt x="228" y="397"/>
                    <a:pt x="227" y="397"/>
                    <a:pt x="225" y="395"/>
                  </a:cubicBezTo>
                  <a:cubicBezTo>
                    <a:pt x="223" y="396"/>
                    <a:pt x="222" y="393"/>
                    <a:pt x="220" y="394"/>
                  </a:cubicBezTo>
                  <a:cubicBezTo>
                    <a:pt x="217" y="394"/>
                    <a:pt x="216" y="390"/>
                    <a:pt x="213" y="391"/>
                  </a:cubicBezTo>
                  <a:cubicBezTo>
                    <a:pt x="209" y="387"/>
                    <a:pt x="204" y="383"/>
                    <a:pt x="200" y="378"/>
                  </a:cubicBezTo>
                  <a:cubicBezTo>
                    <a:pt x="200" y="378"/>
                    <a:pt x="200" y="377"/>
                    <a:pt x="200" y="375"/>
                  </a:cubicBezTo>
                  <a:cubicBezTo>
                    <a:pt x="199" y="375"/>
                    <a:pt x="199" y="374"/>
                    <a:pt x="198" y="374"/>
                  </a:cubicBezTo>
                  <a:cubicBezTo>
                    <a:pt x="197" y="371"/>
                    <a:pt x="198" y="367"/>
                    <a:pt x="198" y="364"/>
                  </a:cubicBezTo>
                  <a:cubicBezTo>
                    <a:pt x="197" y="363"/>
                    <a:pt x="197" y="363"/>
                    <a:pt x="196" y="362"/>
                  </a:cubicBezTo>
                  <a:cubicBezTo>
                    <a:pt x="194" y="359"/>
                    <a:pt x="199" y="356"/>
                    <a:pt x="198" y="353"/>
                  </a:cubicBezTo>
                  <a:cubicBezTo>
                    <a:pt x="201" y="350"/>
                    <a:pt x="204" y="347"/>
                    <a:pt x="207" y="343"/>
                  </a:cubicBezTo>
                  <a:cubicBezTo>
                    <a:pt x="210" y="342"/>
                    <a:pt x="214" y="341"/>
                    <a:pt x="217" y="338"/>
                  </a:cubicBezTo>
                  <a:cubicBezTo>
                    <a:pt x="221" y="338"/>
                    <a:pt x="225" y="335"/>
                    <a:pt x="229" y="336"/>
                  </a:cubicBezTo>
                  <a:cubicBezTo>
                    <a:pt x="230" y="335"/>
                    <a:pt x="230" y="335"/>
                    <a:pt x="232" y="334"/>
                  </a:cubicBezTo>
                  <a:cubicBezTo>
                    <a:pt x="234" y="334"/>
                    <a:pt x="237" y="334"/>
                    <a:pt x="239" y="334"/>
                  </a:cubicBezTo>
                  <a:cubicBezTo>
                    <a:pt x="240" y="333"/>
                    <a:pt x="240" y="333"/>
                    <a:pt x="241" y="332"/>
                  </a:cubicBezTo>
                  <a:cubicBezTo>
                    <a:pt x="245" y="332"/>
                    <a:pt x="250" y="332"/>
                    <a:pt x="254" y="332"/>
                  </a:cubicBezTo>
                  <a:cubicBezTo>
                    <a:pt x="256" y="330"/>
                    <a:pt x="258" y="328"/>
                    <a:pt x="259" y="327"/>
                  </a:cubicBezTo>
                  <a:cubicBezTo>
                    <a:pt x="260" y="327"/>
                    <a:pt x="261" y="326"/>
                    <a:pt x="261" y="326"/>
                  </a:cubicBezTo>
                  <a:cubicBezTo>
                    <a:pt x="266" y="326"/>
                    <a:pt x="270" y="326"/>
                    <a:pt x="275" y="326"/>
                  </a:cubicBezTo>
                  <a:cubicBezTo>
                    <a:pt x="276" y="326"/>
                    <a:pt x="277" y="324"/>
                    <a:pt x="278" y="325"/>
                  </a:cubicBezTo>
                  <a:cubicBezTo>
                    <a:pt x="280" y="325"/>
                    <a:pt x="282" y="323"/>
                    <a:pt x="284" y="323"/>
                  </a:cubicBezTo>
                  <a:cubicBezTo>
                    <a:pt x="286" y="323"/>
                    <a:pt x="288" y="321"/>
                    <a:pt x="290" y="321"/>
                  </a:cubicBezTo>
                  <a:cubicBezTo>
                    <a:pt x="292" y="320"/>
                    <a:pt x="293" y="318"/>
                    <a:pt x="296" y="319"/>
                  </a:cubicBezTo>
                  <a:cubicBezTo>
                    <a:pt x="297" y="319"/>
                    <a:pt x="298" y="317"/>
                    <a:pt x="301" y="316"/>
                  </a:cubicBezTo>
                  <a:cubicBezTo>
                    <a:pt x="302" y="316"/>
                    <a:pt x="304" y="313"/>
                    <a:pt x="306" y="313"/>
                  </a:cubicBezTo>
                  <a:cubicBezTo>
                    <a:pt x="309" y="313"/>
                    <a:pt x="312" y="310"/>
                    <a:pt x="316" y="311"/>
                  </a:cubicBezTo>
                  <a:cubicBezTo>
                    <a:pt x="316" y="310"/>
                    <a:pt x="317" y="310"/>
                    <a:pt x="318" y="309"/>
                  </a:cubicBezTo>
                  <a:cubicBezTo>
                    <a:pt x="320" y="309"/>
                    <a:pt x="321" y="309"/>
                    <a:pt x="323" y="309"/>
                  </a:cubicBezTo>
                  <a:cubicBezTo>
                    <a:pt x="324" y="307"/>
                    <a:pt x="327" y="308"/>
                    <a:pt x="328" y="306"/>
                  </a:cubicBezTo>
                  <a:cubicBezTo>
                    <a:pt x="329" y="305"/>
                    <a:pt x="331" y="303"/>
                    <a:pt x="332" y="302"/>
                  </a:cubicBezTo>
                  <a:cubicBezTo>
                    <a:pt x="334" y="301"/>
                    <a:pt x="336" y="300"/>
                    <a:pt x="338" y="299"/>
                  </a:cubicBezTo>
                  <a:cubicBezTo>
                    <a:pt x="338" y="299"/>
                    <a:pt x="339" y="299"/>
                    <a:pt x="340" y="298"/>
                  </a:cubicBezTo>
                  <a:cubicBezTo>
                    <a:pt x="340" y="298"/>
                    <a:pt x="340" y="298"/>
                    <a:pt x="341" y="298"/>
                  </a:cubicBezTo>
                  <a:cubicBezTo>
                    <a:pt x="342" y="298"/>
                    <a:pt x="343" y="298"/>
                    <a:pt x="345" y="298"/>
                  </a:cubicBezTo>
                  <a:cubicBezTo>
                    <a:pt x="345" y="297"/>
                    <a:pt x="345" y="297"/>
                    <a:pt x="346" y="296"/>
                  </a:cubicBezTo>
                  <a:cubicBezTo>
                    <a:pt x="348" y="295"/>
                    <a:pt x="350" y="296"/>
                    <a:pt x="352" y="296"/>
                  </a:cubicBezTo>
                  <a:cubicBezTo>
                    <a:pt x="354" y="294"/>
                    <a:pt x="356" y="292"/>
                    <a:pt x="357" y="291"/>
                  </a:cubicBezTo>
                  <a:cubicBezTo>
                    <a:pt x="358" y="289"/>
                    <a:pt x="361" y="288"/>
                    <a:pt x="362" y="287"/>
                  </a:cubicBezTo>
                  <a:cubicBezTo>
                    <a:pt x="364" y="286"/>
                    <a:pt x="367" y="286"/>
                    <a:pt x="368" y="284"/>
                  </a:cubicBezTo>
                  <a:cubicBezTo>
                    <a:pt x="372" y="284"/>
                    <a:pt x="375" y="284"/>
                    <a:pt x="379" y="284"/>
                  </a:cubicBezTo>
                  <a:cubicBezTo>
                    <a:pt x="381" y="282"/>
                    <a:pt x="383" y="283"/>
                    <a:pt x="385" y="282"/>
                  </a:cubicBezTo>
                  <a:cubicBezTo>
                    <a:pt x="387" y="281"/>
                    <a:pt x="388" y="280"/>
                    <a:pt x="390" y="279"/>
                  </a:cubicBezTo>
                  <a:cubicBezTo>
                    <a:pt x="390" y="268"/>
                    <a:pt x="390" y="257"/>
                    <a:pt x="390" y="247"/>
                  </a:cubicBezTo>
                  <a:cubicBezTo>
                    <a:pt x="390" y="246"/>
                    <a:pt x="391" y="245"/>
                    <a:pt x="392" y="245"/>
                  </a:cubicBezTo>
                  <a:cubicBezTo>
                    <a:pt x="392" y="243"/>
                    <a:pt x="391" y="242"/>
                    <a:pt x="392" y="241"/>
                  </a:cubicBezTo>
                  <a:cubicBezTo>
                    <a:pt x="393" y="239"/>
                    <a:pt x="394" y="238"/>
                    <a:pt x="394" y="237"/>
                  </a:cubicBezTo>
                  <a:cubicBezTo>
                    <a:pt x="394" y="236"/>
                    <a:pt x="394" y="234"/>
                    <a:pt x="395" y="232"/>
                  </a:cubicBezTo>
                  <a:cubicBezTo>
                    <a:pt x="395" y="229"/>
                    <a:pt x="395" y="224"/>
                    <a:pt x="395" y="220"/>
                  </a:cubicBezTo>
                  <a:cubicBezTo>
                    <a:pt x="396" y="219"/>
                    <a:pt x="397" y="218"/>
                    <a:pt x="397" y="218"/>
                  </a:cubicBezTo>
                  <a:cubicBezTo>
                    <a:pt x="397" y="208"/>
                    <a:pt x="397" y="198"/>
                    <a:pt x="397" y="187"/>
                  </a:cubicBezTo>
                  <a:cubicBezTo>
                    <a:pt x="398" y="187"/>
                    <a:pt x="399" y="186"/>
                    <a:pt x="399" y="185"/>
                  </a:cubicBezTo>
                  <a:cubicBezTo>
                    <a:pt x="399" y="174"/>
                    <a:pt x="399" y="164"/>
                    <a:pt x="399" y="153"/>
                  </a:cubicBezTo>
                  <a:cubicBezTo>
                    <a:pt x="400" y="152"/>
                    <a:pt x="400" y="152"/>
                    <a:pt x="401" y="151"/>
                  </a:cubicBezTo>
                  <a:cubicBezTo>
                    <a:pt x="401" y="151"/>
                    <a:pt x="401" y="150"/>
                    <a:pt x="401" y="150"/>
                  </a:cubicBezTo>
                  <a:cubicBezTo>
                    <a:pt x="401" y="131"/>
                    <a:pt x="401" y="112"/>
                    <a:pt x="401" y="93"/>
                  </a:cubicBezTo>
                  <a:cubicBezTo>
                    <a:pt x="401" y="93"/>
                    <a:pt x="400" y="92"/>
                    <a:pt x="400" y="92"/>
                  </a:cubicBezTo>
                  <a:cubicBezTo>
                    <a:pt x="400" y="91"/>
                    <a:pt x="399" y="91"/>
                    <a:pt x="399" y="91"/>
                  </a:cubicBezTo>
                  <a:cubicBezTo>
                    <a:pt x="399" y="82"/>
                    <a:pt x="399" y="73"/>
                    <a:pt x="399" y="64"/>
                  </a:cubicBezTo>
                  <a:cubicBezTo>
                    <a:pt x="399" y="64"/>
                    <a:pt x="398" y="63"/>
                    <a:pt x="398" y="63"/>
                  </a:cubicBezTo>
                  <a:cubicBezTo>
                    <a:pt x="398" y="60"/>
                    <a:pt x="398" y="56"/>
                    <a:pt x="398" y="53"/>
                  </a:cubicBezTo>
                  <a:cubicBezTo>
                    <a:pt x="396" y="51"/>
                    <a:pt x="395" y="48"/>
                    <a:pt x="393" y="46"/>
                  </a:cubicBezTo>
                  <a:cubicBezTo>
                    <a:pt x="391" y="45"/>
                    <a:pt x="390" y="42"/>
                    <a:pt x="388" y="41"/>
                  </a:cubicBezTo>
                  <a:cubicBezTo>
                    <a:pt x="382" y="39"/>
                    <a:pt x="379" y="34"/>
                    <a:pt x="375" y="30"/>
                  </a:cubicBezTo>
                  <a:cubicBezTo>
                    <a:pt x="375" y="27"/>
                    <a:pt x="375" y="23"/>
                    <a:pt x="375" y="20"/>
                  </a:cubicBezTo>
                  <a:cubicBezTo>
                    <a:pt x="377" y="19"/>
                    <a:pt x="375" y="15"/>
                    <a:pt x="377" y="14"/>
                  </a:cubicBezTo>
                  <a:cubicBezTo>
                    <a:pt x="378" y="12"/>
                    <a:pt x="378" y="10"/>
                    <a:pt x="378" y="9"/>
                  </a:cubicBezTo>
                  <a:cubicBezTo>
                    <a:pt x="379" y="7"/>
                    <a:pt x="380" y="5"/>
                    <a:pt x="380" y="3"/>
                  </a:cubicBezTo>
                  <a:cubicBezTo>
                    <a:pt x="381" y="2"/>
                    <a:pt x="382" y="2"/>
                    <a:pt x="383" y="2"/>
                  </a:cubicBezTo>
                  <a:cubicBezTo>
                    <a:pt x="384" y="1"/>
                    <a:pt x="384" y="0"/>
                    <a:pt x="384" y="0"/>
                  </a:cubicBezTo>
                  <a:cubicBezTo>
                    <a:pt x="393" y="0"/>
                    <a:pt x="402" y="0"/>
                    <a:pt x="411" y="0"/>
                  </a:cubicBezTo>
                  <a:cubicBezTo>
                    <a:pt x="411" y="0"/>
                    <a:pt x="411" y="1"/>
                    <a:pt x="411" y="2"/>
                  </a:cubicBezTo>
                  <a:cubicBezTo>
                    <a:pt x="418" y="3"/>
                    <a:pt x="422" y="5"/>
                    <a:pt x="426" y="8"/>
                  </a:cubicBezTo>
                  <a:cubicBezTo>
                    <a:pt x="428" y="10"/>
                    <a:pt x="430" y="12"/>
                    <a:pt x="433" y="13"/>
                  </a:cubicBezTo>
                  <a:cubicBezTo>
                    <a:pt x="435" y="14"/>
                    <a:pt x="437" y="15"/>
                    <a:pt x="439" y="17"/>
                  </a:cubicBezTo>
                  <a:cubicBezTo>
                    <a:pt x="441" y="19"/>
                    <a:pt x="444" y="19"/>
                    <a:pt x="445" y="22"/>
                  </a:cubicBezTo>
                  <a:cubicBezTo>
                    <a:pt x="447" y="23"/>
                    <a:pt x="449" y="24"/>
                    <a:pt x="451" y="25"/>
                  </a:cubicBezTo>
                  <a:cubicBezTo>
                    <a:pt x="451" y="29"/>
                    <a:pt x="452" y="32"/>
                    <a:pt x="455" y="35"/>
                  </a:cubicBezTo>
                  <a:cubicBezTo>
                    <a:pt x="454" y="39"/>
                    <a:pt x="457" y="42"/>
                    <a:pt x="459" y="47"/>
                  </a:cubicBezTo>
                  <a:cubicBezTo>
                    <a:pt x="459" y="46"/>
                    <a:pt x="459" y="48"/>
                    <a:pt x="459" y="49"/>
                  </a:cubicBezTo>
                  <a:cubicBezTo>
                    <a:pt x="459" y="49"/>
                    <a:pt x="460" y="50"/>
                    <a:pt x="461" y="51"/>
                  </a:cubicBezTo>
                  <a:cubicBezTo>
                    <a:pt x="461" y="53"/>
                    <a:pt x="461" y="55"/>
                    <a:pt x="461" y="57"/>
                  </a:cubicBezTo>
                  <a:cubicBezTo>
                    <a:pt x="461" y="57"/>
                    <a:pt x="462" y="58"/>
                    <a:pt x="462" y="58"/>
                  </a:cubicBezTo>
                  <a:cubicBezTo>
                    <a:pt x="463" y="63"/>
                    <a:pt x="462" y="67"/>
                    <a:pt x="463" y="72"/>
                  </a:cubicBezTo>
                  <a:cubicBezTo>
                    <a:pt x="463" y="73"/>
                    <a:pt x="464" y="73"/>
                    <a:pt x="464" y="74"/>
                  </a:cubicBezTo>
                  <a:cubicBezTo>
                    <a:pt x="464" y="74"/>
                    <a:pt x="465" y="75"/>
                    <a:pt x="465" y="76"/>
                  </a:cubicBezTo>
                  <a:cubicBezTo>
                    <a:pt x="464" y="79"/>
                    <a:pt x="462" y="82"/>
                    <a:pt x="463" y="85"/>
                  </a:cubicBezTo>
                  <a:cubicBezTo>
                    <a:pt x="460" y="87"/>
                    <a:pt x="462" y="91"/>
                    <a:pt x="459" y="93"/>
                  </a:cubicBezTo>
                  <a:cubicBezTo>
                    <a:pt x="459" y="95"/>
                    <a:pt x="460" y="97"/>
                    <a:pt x="458" y="98"/>
                  </a:cubicBezTo>
                  <a:cubicBezTo>
                    <a:pt x="456" y="99"/>
                    <a:pt x="457" y="101"/>
                    <a:pt x="456" y="102"/>
                  </a:cubicBezTo>
                  <a:cubicBezTo>
                    <a:pt x="454" y="104"/>
                    <a:pt x="456" y="106"/>
                    <a:pt x="453" y="108"/>
                  </a:cubicBezTo>
                  <a:cubicBezTo>
                    <a:pt x="452" y="109"/>
                    <a:pt x="454" y="112"/>
                    <a:pt x="452" y="113"/>
                  </a:cubicBezTo>
                  <a:cubicBezTo>
                    <a:pt x="451" y="114"/>
                    <a:pt x="451" y="117"/>
                    <a:pt x="449" y="118"/>
                  </a:cubicBezTo>
                  <a:cubicBezTo>
                    <a:pt x="449" y="119"/>
                    <a:pt x="449" y="120"/>
                    <a:pt x="449" y="122"/>
                  </a:cubicBezTo>
                  <a:cubicBezTo>
                    <a:pt x="449" y="122"/>
                    <a:pt x="448" y="123"/>
                    <a:pt x="447" y="124"/>
                  </a:cubicBezTo>
                  <a:cubicBezTo>
                    <a:pt x="447" y="126"/>
                    <a:pt x="447" y="128"/>
                    <a:pt x="447" y="129"/>
                  </a:cubicBezTo>
                  <a:cubicBezTo>
                    <a:pt x="447" y="130"/>
                    <a:pt x="446" y="131"/>
                    <a:pt x="445" y="132"/>
                  </a:cubicBezTo>
                  <a:cubicBezTo>
                    <a:pt x="445" y="152"/>
                    <a:pt x="445" y="173"/>
                    <a:pt x="445" y="193"/>
                  </a:cubicBezTo>
                  <a:cubicBezTo>
                    <a:pt x="445" y="193"/>
                    <a:pt x="444" y="194"/>
                    <a:pt x="444" y="195"/>
                  </a:cubicBezTo>
                  <a:cubicBezTo>
                    <a:pt x="444" y="198"/>
                    <a:pt x="444" y="201"/>
                    <a:pt x="444" y="204"/>
                  </a:cubicBezTo>
                  <a:cubicBezTo>
                    <a:pt x="443" y="205"/>
                    <a:pt x="442" y="206"/>
                    <a:pt x="442" y="206"/>
                  </a:cubicBezTo>
                  <a:cubicBezTo>
                    <a:pt x="442" y="209"/>
                    <a:pt x="442" y="212"/>
                    <a:pt x="442" y="214"/>
                  </a:cubicBezTo>
                  <a:cubicBezTo>
                    <a:pt x="441" y="215"/>
                    <a:pt x="440" y="215"/>
                    <a:pt x="440" y="216"/>
                  </a:cubicBezTo>
                  <a:cubicBezTo>
                    <a:pt x="440" y="219"/>
                    <a:pt x="440" y="222"/>
                    <a:pt x="440" y="225"/>
                  </a:cubicBezTo>
                  <a:cubicBezTo>
                    <a:pt x="439" y="226"/>
                    <a:pt x="438" y="227"/>
                    <a:pt x="438" y="227"/>
                  </a:cubicBezTo>
                  <a:cubicBezTo>
                    <a:pt x="438" y="230"/>
                    <a:pt x="438" y="232"/>
                    <a:pt x="438" y="235"/>
                  </a:cubicBezTo>
                  <a:cubicBezTo>
                    <a:pt x="437" y="236"/>
                    <a:pt x="436" y="236"/>
                    <a:pt x="436" y="237"/>
                  </a:cubicBezTo>
                  <a:cubicBezTo>
                    <a:pt x="436" y="244"/>
                    <a:pt x="436" y="251"/>
                    <a:pt x="436" y="258"/>
                  </a:cubicBezTo>
                  <a:cubicBezTo>
                    <a:pt x="437" y="259"/>
                    <a:pt x="438" y="260"/>
                    <a:pt x="439" y="261"/>
                  </a:cubicBezTo>
                  <a:cubicBezTo>
                    <a:pt x="442" y="261"/>
                    <a:pt x="445" y="261"/>
                    <a:pt x="448" y="261"/>
                  </a:cubicBezTo>
                  <a:cubicBezTo>
                    <a:pt x="449" y="260"/>
                    <a:pt x="449" y="260"/>
                    <a:pt x="450" y="259"/>
                  </a:cubicBezTo>
                  <a:cubicBezTo>
                    <a:pt x="451" y="259"/>
                    <a:pt x="453" y="259"/>
                    <a:pt x="454" y="259"/>
                  </a:cubicBezTo>
                  <a:cubicBezTo>
                    <a:pt x="455" y="258"/>
                    <a:pt x="455" y="258"/>
                    <a:pt x="456" y="257"/>
                  </a:cubicBezTo>
                  <a:cubicBezTo>
                    <a:pt x="460" y="257"/>
                    <a:pt x="465" y="257"/>
                    <a:pt x="469" y="257"/>
                  </a:cubicBezTo>
                  <a:cubicBezTo>
                    <a:pt x="470" y="258"/>
                    <a:pt x="470" y="258"/>
                    <a:pt x="471" y="259"/>
                  </a:cubicBezTo>
                  <a:cubicBezTo>
                    <a:pt x="471" y="259"/>
                    <a:pt x="472" y="259"/>
                    <a:pt x="473" y="259"/>
                  </a:cubicBezTo>
                  <a:cubicBezTo>
                    <a:pt x="477" y="259"/>
                    <a:pt x="481" y="259"/>
                    <a:pt x="485" y="259"/>
                  </a:cubicBezTo>
                  <a:cubicBezTo>
                    <a:pt x="485" y="258"/>
                    <a:pt x="486" y="258"/>
                    <a:pt x="486" y="258"/>
                  </a:cubicBezTo>
                  <a:cubicBezTo>
                    <a:pt x="489" y="259"/>
                    <a:pt x="491" y="259"/>
                    <a:pt x="493" y="262"/>
                  </a:cubicBezTo>
                  <a:cubicBezTo>
                    <a:pt x="495" y="264"/>
                    <a:pt x="496" y="265"/>
                    <a:pt x="497" y="267"/>
                  </a:cubicBezTo>
                  <a:cubicBezTo>
                    <a:pt x="500" y="267"/>
                    <a:pt x="501" y="267"/>
                    <a:pt x="503" y="268"/>
                  </a:cubicBezTo>
                  <a:cubicBezTo>
                    <a:pt x="505" y="269"/>
                    <a:pt x="507" y="270"/>
                    <a:pt x="509" y="271"/>
                  </a:cubicBezTo>
                  <a:cubicBezTo>
                    <a:pt x="512" y="271"/>
                    <a:pt x="512" y="275"/>
                    <a:pt x="515" y="274"/>
                  </a:cubicBezTo>
                  <a:cubicBezTo>
                    <a:pt x="516" y="276"/>
                    <a:pt x="518" y="277"/>
                    <a:pt x="518" y="278"/>
                  </a:cubicBezTo>
                  <a:cubicBezTo>
                    <a:pt x="520" y="282"/>
                    <a:pt x="522" y="286"/>
                    <a:pt x="524" y="290"/>
                  </a:cubicBezTo>
                  <a:cubicBezTo>
                    <a:pt x="524" y="291"/>
                    <a:pt x="524" y="292"/>
                    <a:pt x="524" y="294"/>
                  </a:cubicBezTo>
                  <a:cubicBezTo>
                    <a:pt x="524" y="295"/>
                    <a:pt x="525" y="296"/>
                    <a:pt x="526" y="297"/>
                  </a:cubicBezTo>
                  <a:cubicBezTo>
                    <a:pt x="526" y="300"/>
                    <a:pt x="526" y="304"/>
                    <a:pt x="526" y="308"/>
                  </a:cubicBezTo>
                  <a:cubicBezTo>
                    <a:pt x="524" y="310"/>
                    <a:pt x="524" y="313"/>
                    <a:pt x="522" y="314"/>
                  </a:cubicBezTo>
                  <a:cubicBezTo>
                    <a:pt x="519" y="316"/>
                    <a:pt x="518" y="318"/>
                    <a:pt x="515" y="321"/>
                  </a:cubicBezTo>
                  <a:cubicBezTo>
                    <a:pt x="513" y="321"/>
                    <a:pt x="510" y="321"/>
                    <a:pt x="508" y="321"/>
                  </a:cubicBezTo>
                  <a:cubicBezTo>
                    <a:pt x="507" y="321"/>
                    <a:pt x="506" y="322"/>
                    <a:pt x="506" y="322"/>
                  </a:cubicBezTo>
                  <a:cubicBezTo>
                    <a:pt x="505" y="322"/>
                    <a:pt x="505" y="322"/>
                    <a:pt x="504" y="321"/>
                  </a:cubicBezTo>
                  <a:cubicBezTo>
                    <a:pt x="502" y="321"/>
                    <a:pt x="500" y="321"/>
                    <a:pt x="498" y="320"/>
                  </a:cubicBezTo>
                  <a:cubicBezTo>
                    <a:pt x="498" y="320"/>
                    <a:pt x="497" y="320"/>
                    <a:pt x="496" y="319"/>
                  </a:cubicBezTo>
                  <a:cubicBezTo>
                    <a:pt x="495" y="319"/>
                    <a:pt x="493" y="319"/>
                    <a:pt x="491" y="319"/>
                  </a:cubicBezTo>
                  <a:cubicBezTo>
                    <a:pt x="489" y="318"/>
                    <a:pt x="488" y="316"/>
                    <a:pt x="486" y="317"/>
                  </a:cubicBezTo>
                  <a:cubicBezTo>
                    <a:pt x="485" y="317"/>
                    <a:pt x="483" y="315"/>
                    <a:pt x="482" y="315"/>
                  </a:cubicBezTo>
                  <a:cubicBezTo>
                    <a:pt x="480" y="315"/>
                    <a:pt x="478" y="315"/>
                    <a:pt x="477" y="313"/>
                  </a:cubicBezTo>
                  <a:cubicBezTo>
                    <a:pt x="475" y="313"/>
                    <a:pt x="473" y="313"/>
                    <a:pt x="471" y="313"/>
                  </a:cubicBezTo>
                  <a:cubicBezTo>
                    <a:pt x="471" y="312"/>
                    <a:pt x="470" y="312"/>
                    <a:pt x="469" y="311"/>
                  </a:cubicBezTo>
                  <a:cubicBezTo>
                    <a:pt x="467" y="311"/>
                    <a:pt x="465" y="311"/>
                    <a:pt x="464" y="311"/>
                  </a:cubicBezTo>
                  <a:cubicBezTo>
                    <a:pt x="463" y="311"/>
                    <a:pt x="463" y="312"/>
                    <a:pt x="462" y="313"/>
                  </a:cubicBezTo>
                  <a:cubicBezTo>
                    <a:pt x="459" y="313"/>
                    <a:pt x="455" y="313"/>
                    <a:pt x="452" y="313"/>
                  </a:cubicBezTo>
                  <a:cubicBezTo>
                    <a:pt x="451" y="316"/>
                    <a:pt x="447" y="314"/>
                    <a:pt x="445" y="316"/>
                  </a:cubicBezTo>
                  <a:cubicBezTo>
                    <a:pt x="444" y="317"/>
                    <a:pt x="442" y="318"/>
                    <a:pt x="441" y="318"/>
                  </a:cubicBezTo>
                  <a:cubicBezTo>
                    <a:pt x="439" y="321"/>
                    <a:pt x="441" y="324"/>
                    <a:pt x="438" y="325"/>
                  </a:cubicBezTo>
                  <a:cubicBezTo>
                    <a:pt x="438" y="328"/>
                    <a:pt x="438" y="331"/>
                    <a:pt x="438" y="333"/>
                  </a:cubicBezTo>
                  <a:cubicBezTo>
                    <a:pt x="437" y="334"/>
                    <a:pt x="436" y="334"/>
                    <a:pt x="436" y="335"/>
                  </a:cubicBezTo>
                  <a:cubicBezTo>
                    <a:pt x="436" y="337"/>
                    <a:pt x="436" y="339"/>
                    <a:pt x="436" y="340"/>
                  </a:cubicBezTo>
                  <a:cubicBezTo>
                    <a:pt x="435" y="341"/>
                    <a:pt x="435" y="342"/>
                    <a:pt x="434" y="343"/>
                  </a:cubicBezTo>
                  <a:cubicBezTo>
                    <a:pt x="434" y="344"/>
                    <a:pt x="434" y="346"/>
                    <a:pt x="434" y="348"/>
                  </a:cubicBezTo>
                  <a:cubicBezTo>
                    <a:pt x="433" y="349"/>
                    <a:pt x="433" y="349"/>
                    <a:pt x="433" y="350"/>
                  </a:cubicBezTo>
                  <a:cubicBezTo>
                    <a:pt x="432" y="350"/>
                    <a:pt x="432" y="351"/>
                    <a:pt x="432" y="351"/>
                  </a:cubicBezTo>
                  <a:cubicBezTo>
                    <a:pt x="432" y="354"/>
                    <a:pt x="432" y="356"/>
                    <a:pt x="432" y="358"/>
                  </a:cubicBezTo>
                  <a:cubicBezTo>
                    <a:pt x="431" y="358"/>
                    <a:pt x="431" y="359"/>
                    <a:pt x="430" y="360"/>
                  </a:cubicBezTo>
                  <a:cubicBezTo>
                    <a:pt x="430" y="362"/>
                    <a:pt x="430" y="365"/>
                    <a:pt x="430" y="367"/>
                  </a:cubicBezTo>
                  <a:cubicBezTo>
                    <a:pt x="429" y="368"/>
                    <a:pt x="429" y="369"/>
                    <a:pt x="428" y="369"/>
                  </a:cubicBezTo>
                  <a:cubicBezTo>
                    <a:pt x="428" y="372"/>
                    <a:pt x="428" y="375"/>
                    <a:pt x="428" y="377"/>
                  </a:cubicBezTo>
                  <a:cubicBezTo>
                    <a:pt x="427" y="378"/>
                    <a:pt x="427" y="378"/>
                    <a:pt x="426" y="379"/>
                  </a:cubicBezTo>
                  <a:cubicBezTo>
                    <a:pt x="426" y="382"/>
                    <a:pt x="426" y="386"/>
                    <a:pt x="426" y="389"/>
                  </a:cubicBezTo>
                  <a:cubicBezTo>
                    <a:pt x="425" y="390"/>
                    <a:pt x="425" y="390"/>
                    <a:pt x="424" y="391"/>
                  </a:cubicBezTo>
                  <a:cubicBezTo>
                    <a:pt x="424" y="393"/>
                    <a:pt x="424" y="396"/>
                    <a:pt x="424" y="398"/>
                  </a:cubicBezTo>
                  <a:cubicBezTo>
                    <a:pt x="424" y="399"/>
                    <a:pt x="423" y="399"/>
                    <a:pt x="422" y="400"/>
                  </a:cubicBezTo>
                  <a:cubicBezTo>
                    <a:pt x="422" y="403"/>
                    <a:pt x="422" y="405"/>
                    <a:pt x="422" y="408"/>
                  </a:cubicBezTo>
                  <a:cubicBezTo>
                    <a:pt x="422" y="409"/>
                    <a:pt x="421" y="409"/>
                    <a:pt x="420" y="410"/>
                  </a:cubicBezTo>
                  <a:cubicBezTo>
                    <a:pt x="420" y="413"/>
                    <a:pt x="420" y="416"/>
                    <a:pt x="420" y="419"/>
                  </a:cubicBezTo>
                  <a:cubicBezTo>
                    <a:pt x="420" y="420"/>
                    <a:pt x="419" y="420"/>
                    <a:pt x="419" y="421"/>
                  </a:cubicBezTo>
                  <a:cubicBezTo>
                    <a:pt x="418" y="424"/>
                    <a:pt x="419" y="428"/>
                    <a:pt x="418" y="431"/>
                  </a:cubicBezTo>
                  <a:cubicBezTo>
                    <a:pt x="418" y="432"/>
                    <a:pt x="417" y="432"/>
                    <a:pt x="417" y="433"/>
                  </a:cubicBezTo>
                  <a:cubicBezTo>
                    <a:pt x="417" y="436"/>
                    <a:pt x="417" y="439"/>
                    <a:pt x="417" y="442"/>
                  </a:cubicBezTo>
                  <a:cubicBezTo>
                    <a:pt x="416" y="443"/>
                    <a:pt x="416" y="443"/>
                    <a:pt x="415" y="445"/>
                  </a:cubicBezTo>
                  <a:cubicBezTo>
                    <a:pt x="415" y="448"/>
                    <a:pt x="415" y="451"/>
                    <a:pt x="415" y="454"/>
                  </a:cubicBezTo>
                  <a:cubicBezTo>
                    <a:pt x="414" y="455"/>
                    <a:pt x="413" y="455"/>
                    <a:pt x="413" y="456"/>
                  </a:cubicBezTo>
                  <a:cubicBezTo>
                    <a:pt x="413" y="459"/>
                    <a:pt x="413" y="462"/>
                    <a:pt x="413" y="465"/>
                  </a:cubicBezTo>
                  <a:cubicBezTo>
                    <a:pt x="412" y="466"/>
                    <a:pt x="412" y="467"/>
                    <a:pt x="411" y="467"/>
                  </a:cubicBezTo>
                  <a:cubicBezTo>
                    <a:pt x="411" y="472"/>
                    <a:pt x="411" y="476"/>
                    <a:pt x="411" y="480"/>
                  </a:cubicBezTo>
                  <a:cubicBezTo>
                    <a:pt x="412" y="482"/>
                    <a:pt x="413" y="483"/>
                    <a:pt x="414" y="484"/>
                  </a:cubicBezTo>
                  <a:cubicBezTo>
                    <a:pt x="420" y="480"/>
                    <a:pt x="426" y="479"/>
                    <a:pt x="431" y="475"/>
                  </a:cubicBezTo>
                  <a:cubicBezTo>
                    <a:pt x="432" y="473"/>
                    <a:pt x="434" y="473"/>
                    <a:pt x="435" y="472"/>
                  </a:cubicBezTo>
                  <a:cubicBezTo>
                    <a:pt x="438" y="472"/>
                    <a:pt x="439" y="469"/>
                    <a:pt x="441" y="469"/>
                  </a:cubicBezTo>
                  <a:cubicBezTo>
                    <a:pt x="443" y="469"/>
                    <a:pt x="444" y="467"/>
                    <a:pt x="446" y="466"/>
                  </a:cubicBezTo>
                  <a:cubicBezTo>
                    <a:pt x="448" y="466"/>
                    <a:pt x="449" y="462"/>
                    <a:pt x="452" y="462"/>
                  </a:cubicBezTo>
                  <a:cubicBezTo>
                    <a:pt x="454" y="460"/>
                    <a:pt x="457" y="460"/>
                    <a:pt x="459" y="458"/>
                  </a:cubicBezTo>
                  <a:cubicBezTo>
                    <a:pt x="462" y="455"/>
                    <a:pt x="466" y="455"/>
                    <a:pt x="469" y="453"/>
                  </a:cubicBezTo>
                  <a:cubicBezTo>
                    <a:pt x="470" y="453"/>
                    <a:pt x="470" y="452"/>
                    <a:pt x="471" y="451"/>
                  </a:cubicBezTo>
                  <a:cubicBezTo>
                    <a:pt x="475" y="451"/>
                    <a:pt x="479" y="451"/>
                    <a:pt x="483" y="451"/>
                  </a:cubicBezTo>
                  <a:cubicBezTo>
                    <a:pt x="483" y="452"/>
                    <a:pt x="484" y="453"/>
                    <a:pt x="485" y="454"/>
                  </a:cubicBezTo>
                  <a:cubicBezTo>
                    <a:pt x="485" y="456"/>
                    <a:pt x="485" y="459"/>
                    <a:pt x="485" y="461"/>
                  </a:cubicBezTo>
                  <a:cubicBezTo>
                    <a:pt x="485" y="462"/>
                    <a:pt x="485" y="462"/>
                    <a:pt x="485" y="463"/>
                  </a:cubicBezTo>
                  <a:cubicBezTo>
                    <a:pt x="483" y="465"/>
                    <a:pt x="481" y="467"/>
                    <a:pt x="479" y="470"/>
                  </a:cubicBezTo>
                  <a:cubicBezTo>
                    <a:pt x="478" y="472"/>
                    <a:pt x="475" y="475"/>
                    <a:pt x="472" y="476"/>
                  </a:cubicBezTo>
                  <a:cubicBezTo>
                    <a:pt x="469" y="477"/>
                    <a:pt x="468" y="480"/>
                    <a:pt x="466" y="481"/>
                  </a:cubicBezTo>
                  <a:cubicBezTo>
                    <a:pt x="465" y="482"/>
                    <a:pt x="465" y="482"/>
                    <a:pt x="464" y="482"/>
                  </a:cubicBezTo>
                  <a:cubicBezTo>
                    <a:pt x="461" y="485"/>
                    <a:pt x="456" y="485"/>
                    <a:pt x="453" y="489"/>
                  </a:cubicBezTo>
                  <a:cubicBezTo>
                    <a:pt x="448" y="490"/>
                    <a:pt x="446" y="494"/>
                    <a:pt x="443" y="497"/>
                  </a:cubicBezTo>
                  <a:cubicBezTo>
                    <a:pt x="442" y="498"/>
                    <a:pt x="441" y="498"/>
                    <a:pt x="441" y="499"/>
                  </a:cubicBezTo>
                  <a:cubicBezTo>
                    <a:pt x="440" y="499"/>
                    <a:pt x="439" y="499"/>
                    <a:pt x="439" y="499"/>
                  </a:cubicBezTo>
                  <a:cubicBezTo>
                    <a:pt x="437" y="500"/>
                    <a:pt x="436" y="501"/>
                    <a:pt x="435" y="503"/>
                  </a:cubicBezTo>
                  <a:cubicBezTo>
                    <a:pt x="433" y="503"/>
                    <a:pt x="430" y="503"/>
                    <a:pt x="428" y="503"/>
                  </a:cubicBezTo>
                  <a:cubicBezTo>
                    <a:pt x="426" y="504"/>
                    <a:pt x="425" y="505"/>
                    <a:pt x="422" y="506"/>
                  </a:cubicBezTo>
                  <a:cubicBezTo>
                    <a:pt x="420" y="509"/>
                    <a:pt x="416" y="512"/>
                    <a:pt x="414" y="514"/>
                  </a:cubicBezTo>
                  <a:cubicBezTo>
                    <a:pt x="412" y="517"/>
                    <a:pt x="412" y="518"/>
                    <a:pt x="411" y="520"/>
                  </a:cubicBezTo>
                  <a:cubicBezTo>
                    <a:pt x="411" y="523"/>
                    <a:pt x="411" y="526"/>
                    <a:pt x="411" y="529"/>
                  </a:cubicBezTo>
                  <a:cubicBezTo>
                    <a:pt x="410" y="529"/>
                    <a:pt x="410" y="530"/>
                    <a:pt x="409" y="531"/>
                  </a:cubicBezTo>
                  <a:cubicBezTo>
                    <a:pt x="409" y="538"/>
                    <a:pt x="409" y="546"/>
                    <a:pt x="409" y="554"/>
                  </a:cubicBezTo>
                  <a:cubicBezTo>
                    <a:pt x="408" y="555"/>
                    <a:pt x="408" y="555"/>
                    <a:pt x="407" y="556"/>
                  </a:cubicBezTo>
                  <a:cubicBezTo>
                    <a:pt x="407" y="558"/>
                    <a:pt x="407" y="561"/>
                    <a:pt x="407" y="564"/>
                  </a:cubicBezTo>
                  <a:cubicBezTo>
                    <a:pt x="408" y="564"/>
                    <a:pt x="408" y="565"/>
                    <a:pt x="409" y="565"/>
                  </a:cubicBezTo>
                  <a:cubicBezTo>
                    <a:pt x="409" y="570"/>
                    <a:pt x="409" y="575"/>
                    <a:pt x="409" y="580"/>
                  </a:cubicBezTo>
                  <a:cubicBezTo>
                    <a:pt x="409" y="581"/>
                    <a:pt x="410" y="582"/>
                    <a:pt x="411" y="583"/>
                  </a:cubicBezTo>
                  <a:cubicBezTo>
                    <a:pt x="411" y="586"/>
                    <a:pt x="411" y="590"/>
                    <a:pt x="411" y="594"/>
                  </a:cubicBezTo>
                  <a:cubicBezTo>
                    <a:pt x="411" y="595"/>
                    <a:pt x="412" y="595"/>
                    <a:pt x="413" y="596"/>
                  </a:cubicBezTo>
                  <a:cubicBezTo>
                    <a:pt x="413" y="601"/>
                    <a:pt x="413" y="605"/>
                    <a:pt x="413" y="610"/>
                  </a:cubicBezTo>
                  <a:cubicBezTo>
                    <a:pt x="413" y="610"/>
                    <a:pt x="414" y="610"/>
                    <a:pt x="415" y="611"/>
                  </a:cubicBezTo>
                  <a:cubicBezTo>
                    <a:pt x="415" y="616"/>
                    <a:pt x="414" y="620"/>
                    <a:pt x="415" y="625"/>
                  </a:cubicBezTo>
                  <a:cubicBezTo>
                    <a:pt x="415" y="625"/>
                    <a:pt x="416" y="626"/>
                    <a:pt x="416" y="627"/>
                  </a:cubicBezTo>
                  <a:cubicBezTo>
                    <a:pt x="416" y="637"/>
                    <a:pt x="416" y="649"/>
                    <a:pt x="416" y="660"/>
                  </a:cubicBezTo>
                  <a:cubicBezTo>
                    <a:pt x="416" y="660"/>
                    <a:pt x="415" y="661"/>
                    <a:pt x="415" y="661"/>
                  </a:cubicBezTo>
                  <a:cubicBezTo>
                    <a:pt x="415" y="667"/>
                    <a:pt x="415" y="673"/>
                    <a:pt x="415" y="679"/>
                  </a:cubicBezTo>
                  <a:cubicBezTo>
                    <a:pt x="414" y="679"/>
                    <a:pt x="413" y="680"/>
                    <a:pt x="413" y="680"/>
                  </a:cubicBezTo>
                  <a:cubicBezTo>
                    <a:pt x="413" y="685"/>
                    <a:pt x="413" y="691"/>
                    <a:pt x="413" y="696"/>
                  </a:cubicBezTo>
                  <a:cubicBezTo>
                    <a:pt x="413" y="697"/>
                    <a:pt x="415" y="698"/>
                    <a:pt x="415" y="700"/>
                  </a:cubicBezTo>
                  <a:cubicBezTo>
                    <a:pt x="415" y="701"/>
                    <a:pt x="416" y="702"/>
                    <a:pt x="417" y="702"/>
                  </a:cubicBezTo>
                  <a:cubicBezTo>
                    <a:pt x="419" y="703"/>
                    <a:pt x="420" y="704"/>
                    <a:pt x="422" y="704"/>
                  </a:cubicBezTo>
                  <a:cubicBezTo>
                    <a:pt x="428" y="704"/>
                    <a:pt x="435" y="704"/>
                    <a:pt x="442" y="704"/>
                  </a:cubicBezTo>
                  <a:cubicBezTo>
                    <a:pt x="443" y="707"/>
                    <a:pt x="445" y="709"/>
                    <a:pt x="447" y="711"/>
                  </a:cubicBezTo>
                  <a:cubicBezTo>
                    <a:pt x="449" y="713"/>
                    <a:pt x="449" y="716"/>
                    <a:pt x="451" y="717"/>
                  </a:cubicBezTo>
                  <a:cubicBezTo>
                    <a:pt x="451" y="722"/>
                    <a:pt x="451" y="726"/>
                    <a:pt x="451" y="730"/>
                  </a:cubicBezTo>
                  <a:cubicBezTo>
                    <a:pt x="450" y="732"/>
                    <a:pt x="449" y="734"/>
                    <a:pt x="448" y="735"/>
                  </a:cubicBezTo>
                  <a:cubicBezTo>
                    <a:pt x="447" y="737"/>
                    <a:pt x="446" y="738"/>
                    <a:pt x="446" y="738"/>
                  </a:cubicBezTo>
                  <a:cubicBezTo>
                    <a:pt x="443" y="739"/>
                    <a:pt x="442" y="740"/>
                    <a:pt x="440" y="741"/>
                  </a:cubicBezTo>
                  <a:cubicBezTo>
                    <a:pt x="435" y="741"/>
                    <a:pt x="430" y="741"/>
                    <a:pt x="424" y="741"/>
                  </a:cubicBezTo>
                  <a:cubicBezTo>
                    <a:pt x="422" y="742"/>
                    <a:pt x="421" y="743"/>
                    <a:pt x="419" y="744"/>
                  </a:cubicBezTo>
                  <a:cubicBezTo>
                    <a:pt x="417" y="745"/>
                    <a:pt x="415" y="747"/>
                    <a:pt x="413" y="749"/>
                  </a:cubicBezTo>
                  <a:cubicBezTo>
                    <a:pt x="413" y="750"/>
                    <a:pt x="413" y="751"/>
                    <a:pt x="413" y="751"/>
                  </a:cubicBezTo>
                  <a:cubicBezTo>
                    <a:pt x="412" y="753"/>
                    <a:pt x="411" y="755"/>
                    <a:pt x="410" y="757"/>
                  </a:cubicBezTo>
                  <a:cubicBezTo>
                    <a:pt x="409" y="757"/>
                    <a:pt x="409" y="757"/>
                    <a:pt x="409" y="757"/>
                  </a:cubicBezTo>
                  <a:cubicBezTo>
                    <a:pt x="409" y="760"/>
                    <a:pt x="409" y="762"/>
                    <a:pt x="409" y="765"/>
                  </a:cubicBezTo>
                  <a:cubicBezTo>
                    <a:pt x="408" y="765"/>
                    <a:pt x="408" y="766"/>
                    <a:pt x="408" y="766"/>
                  </a:cubicBezTo>
                  <a:cubicBezTo>
                    <a:pt x="407" y="767"/>
                    <a:pt x="407" y="767"/>
                    <a:pt x="407" y="768"/>
                  </a:cubicBezTo>
                  <a:cubicBezTo>
                    <a:pt x="407" y="775"/>
                    <a:pt x="407" y="781"/>
                    <a:pt x="407" y="788"/>
                  </a:cubicBezTo>
                  <a:cubicBezTo>
                    <a:pt x="408" y="789"/>
                    <a:pt x="409" y="791"/>
                    <a:pt x="411" y="791"/>
                  </a:cubicBezTo>
                  <a:cubicBezTo>
                    <a:pt x="413" y="791"/>
                    <a:pt x="414" y="789"/>
                    <a:pt x="415" y="788"/>
                  </a:cubicBezTo>
                  <a:cubicBezTo>
                    <a:pt x="416" y="786"/>
                    <a:pt x="418" y="785"/>
                    <a:pt x="419" y="782"/>
                  </a:cubicBezTo>
                  <a:cubicBezTo>
                    <a:pt x="419" y="781"/>
                    <a:pt x="421" y="780"/>
                    <a:pt x="422" y="778"/>
                  </a:cubicBezTo>
                  <a:cubicBezTo>
                    <a:pt x="422" y="775"/>
                    <a:pt x="426" y="775"/>
                    <a:pt x="426" y="772"/>
                  </a:cubicBezTo>
                  <a:cubicBezTo>
                    <a:pt x="427" y="769"/>
                    <a:pt x="429" y="768"/>
                    <a:pt x="431" y="766"/>
                  </a:cubicBezTo>
                  <a:cubicBezTo>
                    <a:pt x="432" y="764"/>
                    <a:pt x="434" y="762"/>
                    <a:pt x="436" y="761"/>
                  </a:cubicBezTo>
                  <a:cubicBezTo>
                    <a:pt x="440" y="760"/>
                    <a:pt x="442" y="757"/>
                    <a:pt x="445" y="754"/>
                  </a:cubicBezTo>
                  <a:cubicBezTo>
                    <a:pt x="448" y="751"/>
                    <a:pt x="450" y="749"/>
                    <a:pt x="452" y="747"/>
                  </a:cubicBezTo>
                  <a:cubicBezTo>
                    <a:pt x="454" y="744"/>
                    <a:pt x="454" y="741"/>
                    <a:pt x="456" y="739"/>
                  </a:cubicBezTo>
                  <a:cubicBezTo>
                    <a:pt x="457" y="738"/>
                    <a:pt x="459" y="736"/>
                    <a:pt x="460" y="733"/>
                  </a:cubicBezTo>
                  <a:cubicBezTo>
                    <a:pt x="461" y="731"/>
                    <a:pt x="462" y="728"/>
                    <a:pt x="463" y="726"/>
                  </a:cubicBezTo>
                  <a:cubicBezTo>
                    <a:pt x="465" y="724"/>
                    <a:pt x="466" y="722"/>
                    <a:pt x="468" y="719"/>
                  </a:cubicBezTo>
                  <a:cubicBezTo>
                    <a:pt x="469" y="719"/>
                    <a:pt x="469" y="717"/>
                    <a:pt x="469" y="716"/>
                  </a:cubicBezTo>
                  <a:cubicBezTo>
                    <a:pt x="470" y="715"/>
                    <a:pt x="472" y="714"/>
                    <a:pt x="473" y="712"/>
                  </a:cubicBezTo>
                  <a:cubicBezTo>
                    <a:pt x="475" y="711"/>
                    <a:pt x="474" y="708"/>
                    <a:pt x="476" y="707"/>
                  </a:cubicBezTo>
                  <a:cubicBezTo>
                    <a:pt x="478" y="706"/>
                    <a:pt x="478" y="704"/>
                    <a:pt x="479" y="702"/>
                  </a:cubicBezTo>
                  <a:cubicBezTo>
                    <a:pt x="481" y="701"/>
                    <a:pt x="483" y="700"/>
                    <a:pt x="483" y="698"/>
                  </a:cubicBezTo>
                  <a:cubicBezTo>
                    <a:pt x="484" y="696"/>
                    <a:pt x="486" y="694"/>
                    <a:pt x="487" y="693"/>
                  </a:cubicBezTo>
                  <a:cubicBezTo>
                    <a:pt x="488" y="691"/>
                    <a:pt x="489" y="689"/>
                    <a:pt x="490" y="687"/>
                  </a:cubicBezTo>
                  <a:cubicBezTo>
                    <a:pt x="492" y="686"/>
                    <a:pt x="492" y="683"/>
                    <a:pt x="494" y="681"/>
                  </a:cubicBezTo>
                  <a:cubicBezTo>
                    <a:pt x="496" y="680"/>
                    <a:pt x="497" y="678"/>
                    <a:pt x="497" y="676"/>
                  </a:cubicBezTo>
                  <a:cubicBezTo>
                    <a:pt x="498" y="673"/>
                    <a:pt x="501" y="673"/>
                    <a:pt x="501" y="670"/>
                  </a:cubicBezTo>
                  <a:cubicBezTo>
                    <a:pt x="501" y="668"/>
                    <a:pt x="503" y="666"/>
                    <a:pt x="504" y="664"/>
                  </a:cubicBezTo>
                  <a:cubicBezTo>
                    <a:pt x="505" y="663"/>
                    <a:pt x="506" y="662"/>
                    <a:pt x="507" y="661"/>
                  </a:cubicBezTo>
                  <a:cubicBezTo>
                    <a:pt x="508" y="658"/>
                    <a:pt x="509" y="655"/>
                    <a:pt x="511" y="653"/>
                  </a:cubicBezTo>
                  <a:cubicBezTo>
                    <a:pt x="512" y="650"/>
                    <a:pt x="513" y="648"/>
                    <a:pt x="515" y="646"/>
                  </a:cubicBezTo>
                  <a:cubicBezTo>
                    <a:pt x="518" y="643"/>
                    <a:pt x="517" y="639"/>
                    <a:pt x="520" y="636"/>
                  </a:cubicBezTo>
                  <a:cubicBezTo>
                    <a:pt x="520" y="634"/>
                    <a:pt x="522" y="632"/>
                    <a:pt x="523" y="630"/>
                  </a:cubicBezTo>
                  <a:cubicBezTo>
                    <a:pt x="524" y="628"/>
                    <a:pt x="525" y="626"/>
                    <a:pt x="526" y="624"/>
                  </a:cubicBezTo>
                  <a:cubicBezTo>
                    <a:pt x="527" y="621"/>
                    <a:pt x="529" y="620"/>
                    <a:pt x="530" y="617"/>
                  </a:cubicBezTo>
                  <a:cubicBezTo>
                    <a:pt x="530" y="615"/>
                    <a:pt x="532" y="613"/>
                    <a:pt x="532" y="611"/>
                  </a:cubicBezTo>
                  <a:cubicBezTo>
                    <a:pt x="533" y="609"/>
                    <a:pt x="534" y="607"/>
                    <a:pt x="536" y="604"/>
                  </a:cubicBezTo>
                  <a:cubicBezTo>
                    <a:pt x="537" y="602"/>
                    <a:pt x="538" y="600"/>
                    <a:pt x="539" y="598"/>
                  </a:cubicBezTo>
                  <a:cubicBezTo>
                    <a:pt x="540" y="596"/>
                    <a:pt x="541" y="594"/>
                    <a:pt x="542" y="592"/>
                  </a:cubicBezTo>
                  <a:cubicBezTo>
                    <a:pt x="543" y="590"/>
                    <a:pt x="543" y="589"/>
                    <a:pt x="543" y="587"/>
                  </a:cubicBezTo>
                  <a:cubicBezTo>
                    <a:pt x="544" y="586"/>
                    <a:pt x="545" y="585"/>
                    <a:pt x="545" y="583"/>
                  </a:cubicBezTo>
                  <a:cubicBezTo>
                    <a:pt x="546" y="582"/>
                    <a:pt x="547" y="579"/>
                    <a:pt x="548" y="578"/>
                  </a:cubicBezTo>
                  <a:cubicBezTo>
                    <a:pt x="550" y="576"/>
                    <a:pt x="548" y="574"/>
                    <a:pt x="549" y="573"/>
                  </a:cubicBezTo>
                  <a:cubicBezTo>
                    <a:pt x="550" y="571"/>
                    <a:pt x="552" y="569"/>
                    <a:pt x="553" y="567"/>
                  </a:cubicBezTo>
                  <a:cubicBezTo>
                    <a:pt x="553" y="565"/>
                    <a:pt x="552" y="563"/>
                    <a:pt x="555" y="562"/>
                  </a:cubicBezTo>
                  <a:cubicBezTo>
                    <a:pt x="554" y="559"/>
                    <a:pt x="557" y="557"/>
                    <a:pt x="557" y="555"/>
                  </a:cubicBezTo>
                  <a:cubicBezTo>
                    <a:pt x="557" y="553"/>
                    <a:pt x="559" y="551"/>
                    <a:pt x="559" y="549"/>
                  </a:cubicBezTo>
                  <a:cubicBezTo>
                    <a:pt x="559" y="548"/>
                    <a:pt x="560" y="547"/>
                    <a:pt x="560" y="546"/>
                  </a:cubicBezTo>
                  <a:cubicBezTo>
                    <a:pt x="561" y="545"/>
                    <a:pt x="563" y="542"/>
                    <a:pt x="562" y="541"/>
                  </a:cubicBezTo>
                  <a:cubicBezTo>
                    <a:pt x="562" y="538"/>
                    <a:pt x="565" y="537"/>
                    <a:pt x="564" y="534"/>
                  </a:cubicBezTo>
                  <a:cubicBezTo>
                    <a:pt x="566" y="533"/>
                    <a:pt x="568" y="531"/>
                    <a:pt x="570" y="529"/>
                  </a:cubicBezTo>
                  <a:cubicBezTo>
                    <a:pt x="570" y="528"/>
                    <a:pt x="570" y="527"/>
                    <a:pt x="571" y="526"/>
                  </a:cubicBezTo>
                  <a:cubicBezTo>
                    <a:pt x="573" y="525"/>
                    <a:pt x="572" y="523"/>
                    <a:pt x="572" y="522"/>
                  </a:cubicBezTo>
                  <a:cubicBezTo>
                    <a:pt x="572" y="521"/>
                    <a:pt x="574" y="520"/>
                    <a:pt x="574" y="519"/>
                  </a:cubicBezTo>
                  <a:cubicBezTo>
                    <a:pt x="573" y="516"/>
                    <a:pt x="575" y="515"/>
                    <a:pt x="576" y="513"/>
                  </a:cubicBezTo>
                  <a:cubicBezTo>
                    <a:pt x="576" y="511"/>
                    <a:pt x="578" y="509"/>
                    <a:pt x="578" y="507"/>
                  </a:cubicBezTo>
                  <a:cubicBezTo>
                    <a:pt x="578" y="505"/>
                    <a:pt x="581" y="503"/>
                    <a:pt x="580" y="501"/>
                  </a:cubicBezTo>
                  <a:cubicBezTo>
                    <a:pt x="582" y="498"/>
                    <a:pt x="581" y="494"/>
                    <a:pt x="584" y="492"/>
                  </a:cubicBezTo>
                  <a:cubicBezTo>
                    <a:pt x="583" y="490"/>
                    <a:pt x="586" y="489"/>
                    <a:pt x="586" y="486"/>
                  </a:cubicBezTo>
                  <a:cubicBezTo>
                    <a:pt x="585" y="484"/>
                    <a:pt x="588" y="483"/>
                    <a:pt x="588" y="480"/>
                  </a:cubicBezTo>
                  <a:cubicBezTo>
                    <a:pt x="587" y="479"/>
                    <a:pt x="589" y="477"/>
                    <a:pt x="589" y="476"/>
                  </a:cubicBezTo>
                  <a:cubicBezTo>
                    <a:pt x="590" y="474"/>
                    <a:pt x="589" y="473"/>
                    <a:pt x="591" y="472"/>
                  </a:cubicBezTo>
                  <a:cubicBezTo>
                    <a:pt x="591" y="468"/>
                    <a:pt x="593" y="466"/>
                    <a:pt x="594" y="463"/>
                  </a:cubicBezTo>
                  <a:cubicBezTo>
                    <a:pt x="593" y="460"/>
                    <a:pt x="589" y="459"/>
                    <a:pt x="589" y="456"/>
                  </a:cubicBezTo>
                  <a:cubicBezTo>
                    <a:pt x="587" y="454"/>
                    <a:pt x="586" y="452"/>
                    <a:pt x="583" y="450"/>
                  </a:cubicBezTo>
                  <a:cubicBezTo>
                    <a:pt x="581" y="448"/>
                    <a:pt x="582" y="446"/>
                    <a:pt x="579" y="444"/>
                  </a:cubicBezTo>
                  <a:cubicBezTo>
                    <a:pt x="577" y="442"/>
                    <a:pt x="576" y="440"/>
                    <a:pt x="574" y="439"/>
                  </a:cubicBezTo>
                  <a:cubicBezTo>
                    <a:pt x="575" y="437"/>
                    <a:pt x="573" y="436"/>
                    <a:pt x="572" y="435"/>
                  </a:cubicBezTo>
                  <a:cubicBezTo>
                    <a:pt x="572" y="433"/>
                    <a:pt x="572" y="431"/>
                    <a:pt x="572" y="430"/>
                  </a:cubicBezTo>
                  <a:cubicBezTo>
                    <a:pt x="575" y="427"/>
                    <a:pt x="578" y="424"/>
                    <a:pt x="581" y="421"/>
                  </a:cubicBezTo>
                  <a:cubicBezTo>
                    <a:pt x="582" y="420"/>
                    <a:pt x="584" y="421"/>
                    <a:pt x="586" y="419"/>
                  </a:cubicBezTo>
                  <a:cubicBezTo>
                    <a:pt x="587" y="418"/>
                    <a:pt x="589" y="419"/>
                    <a:pt x="590" y="418"/>
                  </a:cubicBezTo>
                  <a:cubicBezTo>
                    <a:pt x="591" y="418"/>
                    <a:pt x="592" y="417"/>
                    <a:pt x="592" y="417"/>
                  </a:cubicBezTo>
                  <a:cubicBezTo>
                    <a:pt x="596" y="417"/>
                    <a:pt x="600" y="417"/>
                    <a:pt x="604" y="417"/>
                  </a:cubicBezTo>
                  <a:cubicBezTo>
                    <a:pt x="604" y="417"/>
                    <a:pt x="605" y="418"/>
                    <a:pt x="606" y="418"/>
                  </a:cubicBezTo>
                  <a:cubicBezTo>
                    <a:pt x="607" y="418"/>
                    <a:pt x="608" y="418"/>
                    <a:pt x="609" y="418"/>
                  </a:cubicBezTo>
                  <a:cubicBezTo>
                    <a:pt x="611" y="419"/>
                    <a:pt x="611" y="421"/>
                    <a:pt x="614" y="421"/>
                  </a:cubicBezTo>
                  <a:cubicBezTo>
                    <a:pt x="615" y="421"/>
                    <a:pt x="617" y="423"/>
                    <a:pt x="619" y="424"/>
                  </a:cubicBezTo>
                  <a:cubicBezTo>
                    <a:pt x="621" y="424"/>
                    <a:pt x="622" y="426"/>
                    <a:pt x="624" y="426"/>
                  </a:cubicBezTo>
                  <a:cubicBezTo>
                    <a:pt x="626" y="426"/>
                    <a:pt x="627" y="429"/>
                    <a:pt x="628" y="429"/>
                  </a:cubicBezTo>
                  <a:cubicBezTo>
                    <a:pt x="630" y="430"/>
                    <a:pt x="632" y="431"/>
                    <a:pt x="633" y="433"/>
                  </a:cubicBezTo>
                  <a:cubicBezTo>
                    <a:pt x="635" y="434"/>
                    <a:pt x="636" y="435"/>
                    <a:pt x="637" y="436"/>
                  </a:cubicBezTo>
                  <a:cubicBezTo>
                    <a:pt x="637" y="438"/>
                    <a:pt x="637" y="439"/>
                    <a:pt x="637" y="441"/>
                  </a:cubicBezTo>
                  <a:cubicBezTo>
                    <a:pt x="638" y="441"/>
                    <a:pt x="639" y="442"/>
                    <a:pt x="639" y="443"/>
                  </a:cubicBezTo>
                  <a:cubicBezTo>
                    <a:pt x="639" y="444"/>
                    <a:pt x="639" y="446"/>
                    <a:pt x="639" y="448"/>
                  </a:cubicBezTo>
                  <a:cubicBezTo>
                    <a:pt x="641" y="450"/>
                    <a:pt x="641" y="453"/>
                    <a:pt x="644" y="455"/>
                  </a:cubicBezTo>
                  <a:cubicBezTo>
                    <a:pt x="646" y="456"/>
                    <a:pt x="647" y="458"/>
                    <a:pt x="649" y="460"/>
                  </a:cubicBezTo>
                  <a:cubicBezTo>
                    <a:pt x="648" y="463"/>
                    <a:pt x="652" y="466"/>
                    <a:pt x="651" y="469"/>
                  </a:cubicBezTo>
                  <a:cubicBezTo>
                    <a:pt x="653" y="471"/>
                    <a:pt x="653" y="474"/>
                    <a:pt x="653" y="477"/>
                  </a:cubicBezTo>
                  <a:cubicBezTo>
                    <a:pt x="653" y="478"/>
                    <a:pt x="653" y="478"/>
                    <a:pt x="653" y="479"/>
                  </a:cubicBezTo>
                  <a:cubicBezTo>
                    <a:pt x="654" y="480"/>
                    <a:pt x="654" y="480"/>
                    <a:pt x="655" y="481"/>
                  </a:cubicBezTo>
                  <a:cubicBezTo>
                    <a:pt x="655" y="488"/>
                    <a:pt x="655" y="496"/>
                    <a:pt x="655" y="504"/>
                  </a:cubicBezTo>
                  <a:cubicBezTo>
                    <a:pt x="654" y="506"/>
                    <a:pt x="651" y="506"/>
                    <a:pt x="651" y="509"/>
                  </a:cubicBezTo>
                  <a:cubicBezTo>
                    <a:pt x="650" y="511"/>
                    <a:pt x="648" y="512"/>
                    <a:pt x="647" y="514"/>
                  </a:cubicBezTo>
                  <a:cubicBezTo>
                    <a:pt x="645" y="515"/>
                    <a:pt x="644" y="517"/>
                    <a:pt x="643" y="518"/>
                  </a:cubicBezTo>
                  <a:cubicBezTo>
                    <a:pt x="641" y="519"/>
                    <a:pt x="639" y="521"/>
                    <a:pt x="638" y="523"/>
                  </a:cubicBezTo>
                  <a:cubicBezTo>
                    <a:pt x="636" y="524"/>
                    <a:pt x="635" y="526"/>
                    <a:pt x="633" y="527"/>
                  </a:cubicBezTo>
                  <a:cubicBezTo>
                    <a:pt x="631" y="529"/>
                    <a:pt x="631" y="532"/>
                    <a:pt x="628" y="534"/>
                  </a:cubicBezTo>
                  <a:cubicBezTo>
                    <a:pt x="626" y="536"/>
                    <a:pt x="625" y="539"/>
                    <a:pt x="624" y="541"/>
                  </a:cubicBezTo>
                  <a:cubicBezTo>
                    <a:pt x="622" y="543"/>
                    <a:pt x="621" y="545"/>
                    <a:pt x="620" y="547"/>
                  </a:cubicBezTo>
                  <a:cubicBezTo>
                    <a:pt x="619" y="549"/>
                    <a:pt x="618" y="552"/>
                    <a:pt x="616" y="554"/>
                  </a:cubicBezTo>
                  <a:cubicBezTo>
                    <a:pt x="617" y="556"/>
                    <a:pt x="614" y="557"/>
                    <a:pt x="614" y="560"/>
                  </a:cubicBezTo>
                  <a:cubicBezTo>
                    <a:pt x="614" y="562"/>
                    <a:pt x="611" y="563"/>
                    <a:pt x="611" y="565"/>
                  </a:cubicBezTo>
                  <a:cubicBezTo>
                    <a:pt x="611" y="568"/>
                    <a:pt x="608" y="569"/>
                    <a:pt x="609" y="571"/>
                  </a:cubicBezTo>
                  <a:cubicBezTo>
                    <a:pt x="607" y="572"/>
                    <a:pt x="607" y="574"/>
                    <a:pt x="606" y="576"/>
                  </a:cubicBezTo>
                  <a:cubicBezTo>
                    <a:pt x="605" y="577"/>
                    <a:pt x="604" y="579"/>
                    <a:pt x="603" y="581"/>
                  </a:cubicBezTo>
                  <a:cubicBezTo>
                    <a:pt x="602" y="583"/>
                    <a:pt x="602" y="586"/>
                    <a:pt x="600" y="587"/>
                  </a:cubicBezTo>
                  <a:cubicBezTo>
                    <a:pt x="598" y="589"/>
                    <a:pt x="600" y="591"/>
                    <a:pt x="598" y="593"/>
                  </a:cubicBezTo>
                  <a:cubicBezTo>
                    <a:pt x="597" y="594"/>
                    <a:pt x="597" y="597"/>
                    <a:pt x="595" y="598"/>
                  </a:cubicBezTo>
                  <a:cubicBezTo>
                    <a:pt x="596" y="601"/>
                    <a:pt x="593" y="601"/>
                    <a:pt x="593" y="604"/>
                  </a:cubicBezTo>
                  <a:cubicBezTo>
                    <a:pt x="593" y="606"/>
                    <a:pt x="590" y="607"/>
                    <a:pt x="590" y="609"/>
                  </a:cubicBezTo>
                  <a:cubicBezTo>
                    <a:pt x="589" y="612"/>
                    <a:pt x="589" y="614"/>
                    <a:pt x="587" y="616"/>
                  </a:cubicBezTo>
                  <a:cubicBezTo>
                    <a:pt x="586" y="618"/>
                    <a:pt x="586" y="620"/>
                    <a:pt x="585" y="622"/>
                  </a:cubicBezTo>
                  <a:cubicBezTo>
                    <a:pt x="584" y="624"/>
                    <a:pt x="583" y="626"/>
                    <a:pt x="582" y="628"/>
                  </a:cubicBezTo>
                  <a:cubicBezTo>
                    <a:pt x="581" y="630"/>
                    <a:pt x="580" y="632"/>
                    <a:pt x="580" y="634"/>
                  </a:cubicBezTo>
                  <a:cubicBezTo>
                    <a:pt x="579" y="636"/>
                    <a:pt x="578" y="638"/>
                    <a:pt x="577" y="639"/>
                  </a:cubicBezTo>
                  <a:cubicBezTo>
                    <a:pt x="576" y="641"/>
                    <a:pt x="575" y="643"/>
                    <a:pt x="574" y="645"/>
                  </a:cubicBezTo>
                  <a:cubicBezTo>
                    <a:pt x="573" y="647"/>
                    <a:pt x="572" y="649"/>
                    <a:pt x="571" y="651"/>
                  </a:cubicBezTo>
                  <a:cubicBezTo>
                    <a:pt x="570" y="652"/>
                    <a:pt x="569" y="654"/>
                    <a:pt x="568" y="656"/>
                  </a:cubicBezTo>
                  <a:cubicBezTo>
                    <a:pt x="567" y="658"/>
                    <a:pt x="567" y="660"/>
                    <a:pt x="566" y="662"/>
                  </a:cubicBezTo>
                  <a:cubicBezTo>
                    <a:pt x="565" y="664"/>
                    <a:pt x="562" y="664"/>
                    <a:pt x="562" y="667"/>
                  </a:cubicBezTo>
                  <a:cubicBezTo>
                    <a:pt x="560" y="669"/>
                    <a:pt x="559" y="672"/>
                    <a:pt x="557" y="674"/>
                  </a:cubicBezTo>
                  <a:cubicBezTo>
                    <a:pt x="555" y="676"/>
                    <a:pt x="555" y="680"/>
                    <a:pt x="552" y="682"/>
                  </a:cubicBezTo>
                  <a:cubicBezTo>
                    <a:pt x="551" y="684"/>
                    <a:pt x="549" y="686"/>
                    <a:pt x="548" y="688"/>
                  </a:cubicBezTo>
                  <a:cubicBezTo>
                    <a:pt x="547" y="691"/>
                    <a:pt x="545" y="693"/>
                    <a:pt x="543" y="694"/>
                  </a:cubicBezTo>
                  <a:cubicBezTo>
                    <a:pt x="541" y="696"/>
                    <a:pt x="541" y="699"/>
                    <a:pt x="539" y="701"/>
                  </a:cubicBezTo>
                  <a:cubicBezTo>
                    <a:pt x="537" y="701"/>
                    <a:pt x="538" y="704"/>
                    <a:pt x="536" y="705"/>
                  </a:cubicBezTo>
                  <a:cubicBezTo>
                    <a:pt x="534" y="706"/>
                    <a:pt x="533" y="708"/>
                    <a:pt x="532" y="709"/>
                  </a:cubicBezTo>
                  <a:cubicBezTo>
                    <a:pt x="530" y="711"/>
                    <a:pt x="530" y="714"/>
                    <a:pt x="527" y="716"/>
                  </a:cubicBezTo>
                  <a:cubicBezTo>
                    <a:pt x="525" y="718"/>
                    <a:pt x="522" y="720"/>
                    <a:pt x="521" y="722"/>
                  </a:cubicBezTo>
                  <a:cubicBezTo>
                    <a:pt x="519" y="727"/>
                    <a:pt x="515" y="730"/>
                    <a:pt x="511" y="734"/>
                  </a:cubicBezTo>
                  <a:cubicBezTo>
                    <a:pt x="509" y="736"/>
                    <a:pt x="508" y="739"/>
                    <a:pt x="506" y="742"/>
                  </a:cubicBezTo>
                  <a:cubicBezTo>
                    <a:pt x="503" y="743"/>
                    <a:pt x="502" y="745"/>
                    <a:pt x="500" y="748"/>
                  </a:cubicBezTo>
                  <a:cubicBezTo>
                    <a:pt x="500" y="750"/>
                    <a:pt x="496" y="752"/>
                    <a:pt x="495" y="754"/>
                  </a:cubicBezTo>
                  <a:cubicBezTo>
                    <a:pt x="493" y="756"/>
                    <a:pt x="492" y="759"/>
                    <a:pt x="490" y="761"/>
                  </a:cubicBezTo>
                  <a:cubicBezTo>
                    <a:pt x="492" y="768"/>
                    <a:pt x="499" y="772"/>
                    <a:pt x="503" y="777"/>
                  </a:cubicBezTo>
                  <a:cubicBezTo>
                    <a:pt x="504" y="777"/>
                    <a:pt x="505" y="777"/>
                    <a:pt x="505" y="778"/>
                  </a:cubicBezTo>
                  <a:cubicBezTo>
                    <a:pt x="507" y="778"/>
                    <a:pt x="509" y="779"/>
                    <a:pt x="511" y="781"/>
                  </a:cubicBezTo>
                  <a:cubicBezTo>
                    <a:pt x="512" y="783"/>
                    <a:pt x="515" y="783"/>
                    <a:pt x="517" y="784"/>
                  </a:cubicBezTo>
                  <a:cubicBezTo>
                    <a:pt x="519" y="786"/>
                    <a:pt x="520" y="786"/>
                    <a:pt x="522" y="788"/>
                  </a:cubicBezTo>
                  <a:cubicBezTo>
                    <a:pt x="524" y="789"/>
                    <a:pt x="526" y="790"/>
                    <a:pt x="528" y="791"/>
                  </a:cubicBezTo>
                  <a:cubicBezTo>
                    <a:pt x="531" y="793"/>
                    <a:pt x="535" y="793"/>
                    <a:pt x="536" y="797"/>
                  </a:cubicBezTo>
                  <a:cubicBezTo>
                    <a:pt x="538" y="797"/>
                    <a:pt x="539" y="797"/>
                    <a:pt x="541" y="797"/>
                  </a:cubicBezTo>
                  <a:cubicBezTo>
                    <a:pt x="543" y="801"/>
                    <a:pt x="548" y="801"/>
                    <a:pt x="552" y="804"/>
                  </a:cubicBezTo>
                  <a:cubicBezTo>
                    <a:pt x="556" y="804"/>
                    <a:pt x="559" y="804"/>
                    <a:pt x="563" y="804"/>
                  </a:cubicBezTo>
                  <a:cubicBezTo>
                    <a:pt x="565" y="805"/>
                    <a:pt x="566" y="808"/>
                    <a:pt x="568" y="808"/>
                  </a:cubicBezTo>
                  <a:cubicBezTo>
                    <a:pt x="571" y="809"/>
                    <a:pt x="572" y="811"/>
                    <a:pt x="574" y="813"/>
                  </a:cubicBezTo>
                  <a:cubicBezTo>
                    <a:pt x="576" y="815"/>
                    <a:pt x="577" y="816"/>
                    <a:pt x="579" y="816"/>
                  </a:cubicBezTo>
                  <a:cubicBezTo>
                    <a:pt x="580" y="817"/>
                    <a:pt x="581" y="818"/>
                    <a:pt x="581" y="818"/>
                  </a:cubicBezTo>
                  <a:cubicBezTo>
                    <a:pt x="584" y="821"/>
                    <a:pt x="586" y="824"/>
                    <a:pt x="589" y="825"/>
                  </a:cubicBezTo>
                  <a:cubicBezTo>
                    <a:pt x="592" y="825"/>
                    <a:pt x="594" y="828"/>
                    <a:pt x="598" y="827"/>
                  </a:cubicBezTo>
                  <a:cubicBezTo>
                    <a:pt x="599" y="829"/>
                    <a:pt x="601" y="830"/>
                    <a:pt x="604" y="829"/>
                  </a:cubicBezTo>
                  <a:cubicBezTo>
                    <a:pt x="605" y="831"/>
                    <a:pt x="607" y="831"/>
                    <a:pt x="609" y="831"/>
                  </a:cubicBezTo>
                  <a:cubicBezTo>
                    <a:pt x="610" y="831"/>
                    <a:pt x="611" y="833"/>
                    <a:pt x="613" y="833"/>
                  </a:cubicBezTo>
                  <a:cubicBezTo>
                    <a:pt x="615" y="834"/>
                    <a:pt x="616" y="835"/>
                    <a:pt x="619" y="835"/>
                  </a:cubicBezTo>
                  <a:cubicBezTo>
                    <a:pt x="620" y="835"/>
                    <a:pt x="622" y="837"/>
                    <a:pt x="623" y="838"/>
                  </a:cubicBezTo>
                  <a:cubicBezTo>
                    <a:pt x="625" y="838"/>
                    <a:pt x="627" y="841"/>
                    <a:pt x="629" y="841"/>
                  </a:cubicBezTo>
                  <a:cubicBezTo>
                    <a:pt x="632" y="841"/>
                    <a:pt x="633" y="845"/>
                    <a:pt x="637" y="845"/>
                  </a:cubicBezTo>
                  <a:cubicBezTo>
                    <a:pt x="639" y="848"/>
                    <a:pt x="644" y="849"/>
                    <a:pt x="646" y="852"/>
                  </a:cubicBezTo>
                  <a:cubicBezTo>
                    <a:pt x="648" y="855"/>
                    <a:pt x="651" y="854"/>
                    <a:pt x="653" y="857"/>
                  </a:cubicBezTo>
                  <a:cubicBezTo>
                    <a:pt x="654" y="859"/>
                    <a:pt x="657" y="860"/>
                    <a:pt x="659" y="861"/>
                  </a:cubicBezTo>
                  <a:cubicBezTo>
                    <a:pt x="661" y="863"/>
                    <a:pt x="663" y="865"/>
                    <a:pt x="665" y="867"/>
                  </a:cubicBezTo>
                  <a:cubicBezTo>
                    <a:pt x="669" y="868"/>
                    <a:pt x="670" y="871"/>
                    <a:pt x="673" y="873"/>
                  </a:cubicBezTo>
                  <a:cubicBezTo>
                    <a:pt x="677" y="873"/>
                    <a:pt x="678" y="877"/>
                    <a:pt x="680" y="879"/>
                  </a:cubicBezTo>
                  <a:cubicBezTo>
                    <a:pt x="683" y="882"/>
                    <a:pt x="688" y="883"/>
                    <a:pt x="691" y="885"/>
                  </a:cubicBezTo>
                  <a:cubicBezTo>
                    <a:pt x="692" y="886"/>
                    <a:pt x="694" y="886"/>
                    <a:pt x="695" y="887"/>
                  </a:cubicBezTo>
                  <a:cubicBezTo>
                    <a:pt x="696" y="887"/>
                    <a:pt x="697" y="887"/>
                    <a:pt x="698" y="887"/>
                  </a:cubicBezTo>
                  <a:cubicBezTo>
                    <a:pt x="699" y="888"/>
                    <a:pt x="699" y="888"/>
                    <a:pt x="700" y="889"/>
                  </a:cubicBezTo>
                  <a:cubicBezTo>
                    <a:pt x="702" y="889"/>
                    <a:pt x="703" y="889"/>
                    <a:pt x="705" y="889"/>
                  </a:cubicBezTo>
                  <a:cubicBezTo>
                    <a:pt x="706" y="889"/>
                    <a:pt x="706" y="890"/>
                    <a:pt x="708" y="891"/>
                  </a:cubicBezTo>
                  <a:cubicBezTo>
                    <a:pt x="710" y="891"/>
                    <a:pt x="713" y="891"/>
                    <a:pt x="715" y="891"/>
                  </a:cubicBezTo>
                  <a:cubicBezTo>
                    <a:pt x="716" y="892"/>
                    <a:pt x="716" y="892"/>
                    <a:pt x="717" y="893"/>
                  </a:cubicBezTo>
                  <a:cubicBezTo>
                    <a:pt x="719" y="893"/>
                    <a:pt x="722" y="893"/>
                    <a:pt x="724" y="893"/>
                  </a:cubicBezTo>
                  <a:cubicBezTo>
                    <a:pt x="725" y="893"/>
                    <a:pt x="726" y="894"/>
                    <a:pt x="727" y="895"/>
                  </a:cubicBezTo>
                  <a:cubicBezTo>
                    <a:pt x="739" y="895"/>
                    <a:pt x="751" y="895"/>
                    <a:pt x="763" y="895"/>
                  </a:cubicBezTo>
                  <a:cubicBezTo>
                    <a:pt x="764" y="896"/>
                    <a:pt x="766" y="897"/>
                    <a:pt x="766" y="898"/>
                  </a:cubicBezTo>
                  <a:cubicBezTo>
                    <a:pt x="768" y="899"/>
                    <a:pt x="769" y="899"/>
                    <a:pt x="768" y="899"/>
                  </a:cubicBezTo>
                  <a:cubicBezTo>
                    <a:pt x="771" y="900"/>
                    <a:pt x="771" y="900"/>
                    <a:pt x="771" y="900"/>
                  </a:cubicBezTo>
                  <a:cubicBezTo>
                    <a:pt x="778" y="900"/>
                    <a:pt x="785" y="900"/>
                    <a:pt x="791" y="900"/>
                  </a:cubicBezTo>
                  <a:cubicBezTo>
                    <a:pt x="793" y="902"/>
                    <a:pt x="796" y="902"/>
                    <a:pt x="798" y="905"/>
                  </a:cubicBezTo>
                  <a:cubicBezTo>
                    <a:pt x="800" y="907"/>
                    <a:pt x="803" y="907"/>
                    <a:pt x="805" y="909"/>
                  </a:cubicBezTo>
                  <a:cubicBezTo>
                    <a:pt x="808" y="910"/>
                    <a:pt x="809" y="912"/>
                    <a:pt x="811" y="914"/>
                  </a:cubicBezTo>
                  <a:cubicBezTo>
                    <a:pt x="814" y="916"/>
                    <a:pt x="817" y="917"/>
                    <a:pt x="819" y="920"/>
                  </a:cubicBezTo>
                  <a:cubicBezTo>
                    <a:pt x="821" y="922"/>
                    <a:pt x="824" y="925"/>
                    <a:pt x="826" y="927"/>
                  </a:cubicBezTo>
                  <a:cubicBezTo>
                    <a:pt x="829" y="929"/>
                    <a:pt x="831" y="932"/>
                    <a:pt x="833" y="934"/>
                  </a:cubicBezTo>
                  <a:cubicBezTo>
                    <a:pt x="834" y="935"/>
                    <a:pt x="835" y="935"/>
                    <a:pt x="835" y="936"/>
                  </a:cubicBezTo>
                  <a:cubicBezTo>
                    <a:pt x="835" y="939"/>
                    <a:pt x="838" y="940"/>
                    <a:pt x="839" y="942"/>
                  </a:cubicBezTo>
                  <a:cubicBezTo>
                    <a:pt x="839" y="943"/>
                    <a:pt x="839" y="944"/>
                    <a:pt x="840" y="944"/>
                  </a:cubicBezTo>
                  <a:cubicBezTo>
                    <a:pt x="841" y="945"/>
                    <a:pt x="841" y="947"/>
                    <a:pt x="841" y="948"/>
                  </a:cubicBezTo>
                  <a:cubicBezTo>
                    <a:pt x="841" y="949"/>
                    <a:pt x="842" y="950"/>
                    <a:pt x="842" y="950"/>
                  </a:cubicBezTo>
                  <a:cubicBezTo>
                    <a:pt x="842" y="951"/>
                    <a:pt x="842" y="951"/>
                    <a:pt x="843" y="951"/>
                  </a:cubicBezTo>
                  <a:cubicBezTo>
                    <a:pt x="843" y="954"/>
                    <a:pt x="843" y="956"/>
                    <a:pt x="843" y="959"/>
                  </a:cubicBezTo>
                  <a:cubicBezTo>
                    <a:pt x="842" y="960"/>
                    <a:pt x="840" y="961"/>
                    <a:pt x="841" y="963"/>
                  </a:cubicBezTo>
                  <a:cubicBezTo>
                    <a:pt x="838" y="965"/>
                    <a:pt x="836" y="968"/>
                    <a:pt x="832" y="969"/>
                  </a:cubicBezTo>
                  <a:cubicBezTo>
                    <a:pt x="830" y="969"/>
                    <a:pt x="828" y="969"/>
                    <a:pt x="827" y="969"/>
                  </a:cubicBezTo>
                  <a:cubicBezTo>
                    <a:pt x="826" y="970"/>
                    <a:pt x="825" y="971"/>
                    <a:pt x="824" y="971"/>
                  </a:cubicBezTo>
                  <a:cubicBezTo>
                    <a:pt x="823" y="971"/>
                    <a:pt x="821" y="971"/>
                    <a:pt x="819" y="971"/>
                  </a:cubicBezTo>
                  <a:cubicBezTo>
                    <a:pt x="818" y="972"/>
                    <a:pt x="817" y="973"/>
                    <a:pt x="817" y="973"/>
                  </a:cubicBezTo>
                  <a:cubicBezTo>
                    <a:pt x="815" y="973"/>
                    <a:pt x="813" y="973"/>
                    <a:pt x="811" y="975"/>
                  </a:cubicBezTo>
                  <a:cubicBezTo>
                    <a:pt x="809" y="975"/>
                    <a:pt x="807" y="975"/>
                    <a:pt x="805" y="976"/>
                  </a:cubicBezTo>
                  <a:cubicBezTo>
                    <a:pt x="803" y="977"/>
                    <a:pt x="802" y="977"/>
                    <a:pt x="800" y="977"/>
                  </a:cubicBezTo>
                  <a:cubicBezTo>
                    <a:pt x="798" y="978"/>
                    <a:pt x="796" y="980"/>
                    <a:pt x="794" y="979"/>
                  </a:cubicBezTo>
                  <a:cubicBezTo>
                    <a:pt x="793" y="980"/>
                    <a:pt x="793" y="980"/>
                    <a:pt x="792" y="981"/>
                  </a:cubicBezTo>
                  <a:cubicBezTo>
                    <a:pt x="791" y="981"/>
                    <a:pt x="789" y="981"/>
                    <a:pt x="788" y="981"/>
                  </a:cubicBezTo>
                  <a:cubicBezTo>
                    <a:pt x="787" y="982"/>
                    <a:pt x="787" y="982"/>
                    <a:pt x="786" y="983"/>
                  </a:cubicBezTo>
                  <a:cubicBezTo>
                    <a:pt x="785" y="983"/>
                    <a:pt x="784" y="983"/>
                    <a:pt x="782" y="983"/>
                  </a:cubicBezTo>
                  <a:cubicBezTo>
                    <a:pt x="782" y="984"/>
                    <a:pt x="781" y="984"/>
                    <a:pt x="780" y="985"/>
                  </a:cubicBezTo>
                  <a:cubicBezTo>
                    <a:pt x="779" y="985"/>
                    <a:pt x="777" y="985"/>
                    <a:pt x="775" y="985"/>
                  </a:cubicBezTo>
                  <a:cubicBezTo>
                    <a:pt x="773" y="986"/>
                    <a:pt x="772" y="987"/>
                    <a:pt x="769" y="987"/>
                  </a:cubicBezTo>
                  <a:cubicBezTo>
                    <a:pt x="768" y="987"/>
                    <a:pt x="766" y="988"/>
                    <a:pt x="764" y="989"/>
                  </a:cubicBezTo>
                  <a:cubicBezTo>
                    <a:pt x="762" y="989"/>
                    <a:pt x="760" y="991"/>
                    <a:pt x="758" y="991"/>
                  </a:cubicBezTo>
                  <a:cubicBezTo>
                    <a:pt x="757" y="991"/>
                    <a:pt x="756" y="992"/>
                    <a:pt x="755" y="993"/>
                  </a:cubicBezTo>
                  <a:cubicBezTo>
                    <a:pt x="749" y="993"/>
                    <a:pt x="743" y="993"/>
                    <a:pt x="736" y="993"/>
                  </a:cubicBezTo>
                  <a:cubicBezTo>
                    <a:pt x="736" y="992"/>
                    <a:pt x="735" y="992"/>
                    <a:pt x="735" y="991"/>
                  </a:cubicBezTo>
                  <a:cubicBezTo>
                    <a:pt x="732" y="991"/>
                    <a:pt x="729" y="991"/>
                    <a:pt x="727" y="991"/>
                  </a:cubicBezTo>
                  <a:cubicBezTo>
                    <a:pt x="726" y="989"/>
                    <a:pt x="724" y="989"/>
                    <a:pt x="723" y="989"/>
                  </a:cubicBezTo>
                  <a:cubicBezTo>
                    <a:pt x="721" y="988"/>
                    <a:pt x="719" y="988"/>
                    <a:pt x="718" y="987"/>
                  </a:cubicBezTo>
                  <a:cubicBezTo>
                    <a:pt x="716" y="986"/>
                    <a:pt x="715" y="985"/>
                    <a:pt x="713" y="986"/>
                  </a:cubicBezTo>
                  <a:cubicBezTo>
                    <a:pt x="712" y="984"/>
                    <a:pt x="711" y="983"/>
                    <a:pt x="710" y="982"/>
                  </a:cubicBezTo>
                  <a:cubicBezTo>
                    <a:pt x="708" y="980"/>
                    <a:pt x="706" y="978"/>
                    <a:pt x="705" y="976"/>
                  </a:cubicBezTo>
                  <a:cubicBezTo>
                    <a:pt x="705" y="973"/>
                    <a:pt x="701" y="972"/>
                    <a:pt x="701" y="969"/>
                  </a:cubicBezTo>
                  <a:cubicBezTo>
                    <a:pt x="697" y="965"/>
                    <a:pt x="695" y="961"/>
                    <a:pt x="693" y="956"/>
                  </a:cubicBezTo>
                  <a:cubicBezTo>
                    <a:pt x="692" y="955"/>
                    <a:pt x="692" y="953"/>
                    <a:pt x="691" y="952"/>
                  </a:cubicBezTo>
                  <a:cubicBezTo>
                    <a:pt x="690" y="951"/>
                    <a:pt x="690" y="949"/>
                    <a:pt x="689" y="948"/>
                  </a:cubicBezTo>
                  <a:cubicBezTo>
                    <a:pt x="688" y="947"/>
                    <a:pt x="687" y="946"/>
                    <a:pt x="686" y="945"/>
                  </a:cubicBezTo>
                  <a:cubicBezTo>
                    <a:pt x="684" y="941"/>
                    <a:pt x="683" y="938"/>
                    <a:pt x="680" y="933"/>
                  </a:cubicBezTo>
                  <a:cubicBezTo>
                    <a:pt x="678" y="930"/>
                    <a:pt x="674" y="927"/>
                    <a:pt x="671" y="923"/>
                  </a:cubicBezTo>
                  <a:cubicBezTo>
                    <a:pt x="669" y="921"/>
                    <a:pt x="667" y="919"/>
                    <a:pt x="664" y="918"/>
                  </a:cubicBezTo>
                  <a:cubicBezTo>
                    <a:pt x="662" y="917"/>
                    <a:pt x="661" y="914"/>
                    <a:pt x="659" y="913"/>
                  </a:cubicBezTo>
                  <a:cubicBezTo>
                    <a:pt x="658" y="913"/>
                    <a:pt x="658" y="912"/>
                    <a:pt x="658" y="912"/>
                  </a:cubicBezTo>
                  <a:cubicBezTo>
                    <a:pt x="656" y="911"/>
                    <a:pt x="653" y="911"/>
                    <a:pt x="651" y="910"/>
                  </a:cubicBezTo>
                  <a:cubicBezTo>
                    <a:pt x="650" y="909"/>
                    <a:pt x="649" y="906"/>
                    <a:pt x="646" y="906"/>
                  </a:cubicBezTo>
                  <a:cubicBezTo>
                    <a:pt x="645" y="904"/>
                    <a:pt x="643" y="904"/>
                    <a:pt x="641" y="903"/>
                  </a:cubicBezTo>
                  <a:cubicBezTo>
                    <a:pt x="640" y="902"/>
                    <a:pt x="638" y="901"/>
                    <a:pt x="636" y="900"/>
                  </a:cubicBezTo>
                  <a:cubicBezTo>
                    <a:pt x="634" y="900"/>
                    <a:pt x="632" y="899"/>
                    <a:pt x="631" y="898"/>
                  </a:cubicBezTo>
                  <a:cubicBezTo>
                    <a:pt x="629" y="897"/>
                    <a:pt x="626" y="896"/>
                    <a:pt x="624" y="894"/>
                  </a:cubicBezTo>
                  <a:cubicBezTo>
                    <a:pt x="621" y="892"/>
                    <a:pt x="618" y="891"/>
                    <a:pt x="615" y="889"/>
                  </a:cubicBezTo>
                  <a:cubicBezTo>
                    <a:pt x="611" y="887"/>
                    <a:pt x="607" y="885"/>
                    <a:pt x="603" y="883"/>
                  </a:cubicBezTo>
                  <a:cubicBezTo>
                    <a:pt x="600" y="882"/>
                    <a:pt x="599" y="879"/>
                    <a:pt x="596" y="879"/>
                  </a:cubicBezTo>
                  <a:cubicBezTo>
                    <a:pt x="594" y="877"/>
                    <a:pt x="591" y="877"/>
                    <a:pt x="590" y="875"/>
                  </a:cubicBezTo>
                  <a:cubicBezTo>
                    <a:pt x="588" y="873"/>
                    <a:pt x="585" y="874"/>
                    <a:pt x="584" y="871"/>
                  </a:cubicBezTo>
                  <a:cubicBezTo>
                    <a:pt x="583" y="869"/>
                    <a:pt x="580" y="870"/>
                    <a:pt x="578" y="868"/>
                  </a:cubicBezTo>
                  <a:cubicBezTo>
                    <a:pt x="577" y="865"/>
                    <a:pt x="574" y="865"/>
                    <a:pt x="572" y="864"/>
                  </a:cubicBezTo>
                  <a:cubicBezTo>
                    <a:pt x="571" y="864"/>
                    <a:pt x="570" y="863"/>
                    <a:pt x="569" y="862"/>
                  </a:cubicBezTo>
                  <a:cubicBezTo>
                    <a:pt x="568" y="861"/>
                    <a:pt x="567" y="858"/>
                    <a:pt x="564" y="858"/>
                  </a:cubicBezTo>
                  <a:cubicBezTo>
                    <a:pt x="562" y="858"/>
                    <a:pt x="561" y="854"/>
                    <a:pt x="558" y="854"/>
                  </a:cubicBezTo>
                  <a:cubicBezTo>
                    <a:pt x="556" y="854"/>
                    <a:pt x="555" y="851"/>
                    <a:pt x="553" y="850"/>
                  </a:cubicBezTo>
                  <a:cubicBezTo>
                    <a:pt x="552" y="850"/>
                    <a:pt x="552" y="850"/>
                    <a:pt x="551" y="850"/>
                  </a:cubicBezTo>
                  <a:cubicBezTo>
                    <a:pt x="550" y="849"/>
                    <a:pt x="548" y="847"/>
                    <a:pt x="547" y="846"/>
                  </a:cubicBezTo>
                  <a:cubicBezTo>
                    <a:pt x="546" y="844"/>
                    <a:pt x="544" y="845"/>
                    <a:pt x="543" y="843"/>
                  </a:cubicBezTo>
                  <a:cubicBezTo>
                    <a:pt x="541" y="841"/>
                    <a:pt x="538" y="841"/>
                    <a:pt x="536" y="839"/>
                  </a:cubicBezTo>
                  <a:cubicBezTo>
                    <a:pt x="535" y="837"/>
                    <a:pt x="534" y="836"/>
                    <a:pt x="532" y="835"/>
                  </a:cubicBezTo>
                  <a:cubicBezTo>
                    <a:pt x="529" y="834"/>
                    <a:pt x="528" y="832"/>
                    <a:pt x="526" y="830"/>
                  </a:cubicBezTo>
                  <a:cubicBezTo>
                    <a:pt x="524" y="829"/>
                    <a:pt x="522" y="829"/>
                    <a:pt x="520" y="827"/>
                  </a:cubicBezTo>
                  <a:cubicBezTo>
                    <a:pt x="519" y="825"/>
                    <a:pt x="518" y="824"/>
                    <a:pt x="515" y="823"/>
                  </a:cubicBezTo>
                  <a:cubicBezTo>
                    <a:pt x="514" y="823"/>
                    <a:pt x="513" y="820"/>
                    <a:pt x="511" y="820"/>
                  </a:cubicBezTo>
                  <a:cubicBezTo>
                    <a:pt x="508" y="819"/>
                    <a:pt x="508" y="816"/>
                    <a:pt x="506" y="816"/>
                  </a:cubicBezTo>
                  <a:cubicBezTo>
                    <a:pt x="503" y="816"/>
                    <a:pt x="503" y="814"/>
                    <a:pt x="501" y="813"/>
                  </a:cubicBezTo>
                  <a:cubicBezTo>
                    <a:pt x="500" y="812"/>
                    <a:pt x="499" y="811"/>
                    <a:pt x="498" y="811"/>
                  </a:cubicBezTo>
                  <a:cubicBezTo>
                    <a:pt x="495" y="811"/>
                    <a:pt x="494" y="807"/>
                    <a:pt x="492" y="806"/>
                  </a:cubicBezTo>
                  <a:cubicBezTo>
                    <a:pt x="489" y="806"/>
                    <a:pt x="488" y="803"/>
                    <a:pt x="486" y="802"/>
                  </a:cubicBezTo>
                  <a:cubicBezTo>
                    <a:pt x="483" y="802"/>
                    <a:pt x="481" y="801"/>
                    <a:pt x="479" y="799"/>
                  </a:cubicBezTo>
                  <a:cubicBezTo>
                    <a:pt x="477" y="798"/>
                    <a:pt x="475" y="797"/>
                    <a:pt x="473" y="796"/>
                  </a:cubicBezTo>
                  <a:cubicBezTo>
                    <a:pt x="472" y="796"/>
                    <a:pt x="472" y="795"/>
                    <a:pt x="471" y="795"/>
                  </a:cubicBezTo>
                  <a:cubicBezTo>
                    <a:pt x="470" y="795"/>
                    <a:pt x="469" y="795"/>
                    <a:pt x="468" y="795"/>
                  </a:cubicBezTo>
                  <a:cubicBezTo>
                    <a:pt x="467" y="794"/>
                    <a:pt x="466" y="794"/>
                    <a:pt x="465" y="793"/>
                  </a:cubicBezTo>
                  <a:cubicBezTo>
                    <a:pt x="464" y="793"/>
                    <a:pt x="462" y="793"/>
                    <a:pt x="460" y="793"/>
                  </a:cubicBezTo>
                  <a:cubicBezTo>
                    <a:pt x="459" y="793"/>
                    <a:pt x="459" y="794"/>
                    <a:pt x="458" y="795"/>
                  </a:cubicBezTo>
                  <a:cubicBezTo>
                    <a:pt x="457" y="795"/>
                    <a:pt x="455" y="795"/>
                    <a:pt x="454" y="795"/>
                  </a:cubicBezTo>
                  <a:cubicBezTo>
                    <a:pt x="453" y="796"/>
                    <a:pt x="452" y="798"/>
                    <a:pt x="450" y="798"/>
                  </a:cubicBezTo>
                  <a:cubicBezTo>
                    <a:pt x="446" y="799"/>
                    <a:pt x="445" y="803"/>
                    <a:pt x="442" y="805"/>
                  </a:cubicBezTo>
                  <a:cubicBezTo>
                    <a:pt x="441" y="810"/>
                    <a:pt x="436" y="811"/>
                    <a:pt x="432" y="814"/>
                  </a:cubicBezTo>
                  <a:cubicBezTo>
                    <a:pt x="429" y="814"/>
                    <a:pt x="425" y="814"/>
                    <a:pt x="422" y="814"/>
                  </a:cubicBezTo>
                  <a:cubicBezTo>
                    <a:pt x="420" y="815"/>
                    <a:pt x="420" y="817"/>
                    <a:pt x="417" y="816"/>
                  </a:cubicBezTo>
                  <a:cubicBezTo>
                    <a:pt x="415" y="820"/>
                    <a:pt x="413" y="825"/>
                    <a:pt x="411" y="829"/>
                  </a:cubicBezTo>
                  <a:cubicBezTo>
                    <a:pt x="410" y="830"/>
                    <a:pt x="411" y="831"/>
                    <a:pt x="411" y="832"/>
                  </a:cubicBezTo>
                  <a:cubicBezTo>
                    <a:pt x="410" y="833"/>
                    <a:pt x="409" y="834"/>
                    <a:pt x="409" y="834"/>
                  </a:cubicBezTo>
                  <a:cubicBezTo>
                    <a:pt x="409" y="837"/>
                    <a:pt x="409" y="839"/>
                    <a:pt x="409" y="842"/>
                  </a:cubicBezTo>
                  <a:cubicBezTo>
                    <a:pt x="408" y="842"/>
                    <a:pt x="408" y="843"/>
                    <a:pt x="407" y="844"/>
                  </a:cubicBezTo>
                  <a:cubicBezTo>
                    <a:pt x="407" y="857"/>
                    <a:pt x="407" y="870"/>
                    <a:pt x="407" y="884"/>
                  </a:cubicBezTo>
                  <a:cubicBezTo>
                    <a:pt x="407" y="884"/>
                    <a:pt x="408" y="885"/>
                    <a:pt x="409" y="886"/>
                  </a:cubicBezTo>
                  <a:cubicBezTo>
                    <a:pt x="409" y="889"/>
                    <a:pt x="409" y="891"/>
                    <a:pt x="409" y="894"/>
                  </a:cubicBezTo>
                  <a:cubicBezTo>
                    <a:pt x="410" y="895"/>
                    <a:pt x="410" y="895"/>
                    <a:pt x="411" y="896"/>
                  </a:cubicBezTo>
                  <a:cubicBezTo>
                    <a:pt x="411" y="899"/>
                    <a:pt x="411" y="902"/>
                    <a:pt x="411" y="905"/>
                  </a:cubicBezTo>
                  <a:cubicBezTo>
                    <a:pt x="411" y="906"/>
                    <a:pt x="412" y="906"/>
                    <a:pt x="413" y="907"/>
                  </a:cubicBezTo>
                  <a:cubicBezTo>
                    <a:pt x="413" y="910"/>
                    <a:pt x="413" y="913"/>
                    <a:pt x="413" y="917"/>
                  </a:cubicBezTo>
                  <a:cubicBezTo>
                    <a:pt x="413" y="917"/>
                    <a:pt x="414" y="918"/>
                    <a:pt x="414" y="918"/>
                  </a:cubicBezTo>
                  <a:cubicBezTo>
                    <a:pt x="415" y="921"/>
                    <a:pt x="414" y="925"/>
                    <a:pt x="415" y="928"/>
                  </a:cubicBezTo>
                  <a:cubicBezTo>
                    <a:pt x="415" y="929"/>
                    <a:pt x="416" y="929"/>
                    <a:pt x="416" y="930"/>
                  </a:cubicBezTo>
                  <a:cubicBezTo>
                    <a:pt x="417" y="933"/>
                    <a:pt x="416" y="937"/>
                    <a:pt x="417" y="940"/>
                  </a:cubicBezTo>
                  <a:cubicBezTo>
                    <a:pt x="417" y="940"/>
                    <a:pt x="418" y="941"/>
                    <a:pt x="418" y="941"/>
                  </a:cubicBezTo>
                  <a:cubicBezTo>
                    <a:pt x="418" y="945"/>
                    <a:pt x="418" y="948"/>
                    <a:pt x="418" y="951"/>
                  </a:cubicBezTo>
                  <a:cubicBezTo>
                    <a:pt x="418" y="952"/>
                    <a:pt x="417" y="952"/>
                    <a:pt x="416" y="953"/>
                  </a:cubicBezTo>
                  <a:cubicBezTo>
                    <a:pt x="416" y="962"/>
                    <a:pt x="416" y="971"/>
                    <a:pt x="416" y="980"/>
                  </a:cubicBezTo>
                  <a:cubicBezTo>
                    <a:pt x="416" y="981"/>
                    <a:pt x="415" y="981"/>
                    <a:pt x="415" y="982"/>
                  </a:cubicBezTo>
                  <a:cubicBezTo>
                    <a:pt x="415" y="989"/>
                    <a:pt x="415" y="996"/>
                    <a:pt x="415" y="1003"/>
                  </a:cubicBezTo>
                  <a:cubicBezTo>
                    <a:pt x="414" y="1004"/>
                    <a:pt x="413" y="1004"/>
                    <a:pt x="413" y="1005"/>
                  </a:cubicBezTo>
                  <a:cubicBezTo>
                    <a:pt x="413" y="1006"/>
                    <a:pt x="413" y="1008"/>
                    <a:pt x="413" y="1009"/>
                  </a:cubicBezTo>
                  <a:cubicBezTo>
                    <a:pt x="413" y="1010"/>
                    <a:pt x="414" y="1010"/>
                    <a:pt x="415" y="1011"/>
                  </a:cubicBezTo>
                  <a:cubicBezTo>
                    <a:pt x="415" y="1026"/>
                    <a:pt x="415" y="1040"/>
                    <a:pt x="415" y="1055"/>
                  </a:cubicBezTo>
                  <a:cubicBezTo>
                    <a:pt x="415" y="1055"/>
                    <a:pt x="416" y="1056"/>
                    <a:pt x="416" y="1057"/>
                  </a:cubicBezTo>
                  <a:cubicBezTo>
                    <a:pt x="416" y="1071"/>
                    <a:pt x="416" y="1086"/>
                    <a:pt x="416" y="1101"/>
                  </a:cubicBezTo>
                  <a:cubicBezTo>
                    <a:pt x="417" y="1102"/>
                    <a:pt x="418" y="1102"/>
                    <a:pt x="418" y="1103"/>
                  </a:cubicBezTo>
                  <a:cubicBezTo>
                    <a:pt x="418" y="1116"/>
                    <a:pt x="418" y="1129"/>
                    <a:pt x="418" y="1142"/>
                  </a:cubicBezTo>
                  <a:cubicBezTo>
                    <a:pt x="418" y="1142"/>
                    <a:pt x="417" y="1143"/>
                    <a:pt x="416" y="1143"/>
                  </a:cubicBezTo>
                  <a:cubicBezTo>
                    <a:pt x="416" y="1148"/>
                    <a:pt x="416" y="1152"/>
                    <a:pt x="416" y="1157"/>
                  </a:cubicBezTo>
                  <a:cubicBezTo>
                    <a:pt x="416" y="1158"/>
                    <a:pt x="415" y="1158"/>
                    <a:pt x="415" y="1159"/>
                  </a:cubicBezTo>
                  <a:cubicBezTo>
                    <a:pt x="415" y="1166"/>
                    <a:pt x="415" y="1173"/>
                    <a:pt x="415" y="1180"/>
                  </a:cubicBezTo>
                  <a:cubicBezTo>
                    <a:pt x="415" y="1180"/>
                    <a:pt x="416" y="1181"/>
                    <a:pt x="417" y="1182"/>
                  </a:cubicBezTo>
                  <a:cubicBezTo>
                    <a:pt x="417" y="1183"/>
                    <a:pt x="417" y="1184"/>
                    <a:pt x="417" y="1185"/>
                  </a:cubicBezTo>
                  <a:cubicBezTo>
                    <a:pt x="417" y="1186"/>
                    <a:pt x="418" y="1187"/>
                    <a:pt x="419" y="1188"/>
                  </a:cubicBezTo>
                  <a:cubicBezTo>
                    <a:pt x="419" y="1189"/>
                    <a:pt x="419" y="1190"/>
                    <a:pt x="419" y="1191"/>
                  </a:cubicBezTo>
                  <a:cubicBezTo>
                    <a:pt x="419" y="1192"/>
                    <a:pt x="420" y="1193"/>
                    <a:pt x="420" y="1194"/>
                  </a:cubicBezTo>
                  <a:cubicBezTo>
                    <a:pt x="420" y="1196"/>
                    <a:pt x="421" y="1198"/>
                    <a:pt x="422" y="1199"/>
                  </a:cubicBezTo>
                  <a:cubicBezTo>
                    <a:pt x="423" y="1201"/>
                    <a:pt x="422" y="1203"/>
                    <a:pt x="424" y="1205"/>
                  </a:cubicBezTo>
                  <a:cubicBezTo>
                    <a:pt x="425" y="1206"/>
                    <a:pt x="424" y="1209"/>
                    <a:pt x="426" y="1210"/>
                  </a:cubicBezTo>
                  <a:cubicBezTo>
                    <a:pt x="426" y="1215"/>
                    <a:pt x="426" y="1219"/>
                    <a:pt x="426" y="1224"/>
                  </a:cubicBezTo>
                  <a:cubicBezTo>
                    <a:pt x="424" y="1226"/>
                    <a:pt x="422" y="1228"/>
                    <a:pt x="419" y="1231"/>
                  </a:cubicBezTo>
                  <a:cubicBezTo>
                    <a:pt x="419" y="1231"/>
                    <a:pt x="418" y="1231"/>
                    <a:pt x="418" y="1231"/>
                  </a:cubicBezTo>
                  <a:cubicBezTo>
                    <a:pt x="417" y="1231"/>
                    <a:pt x="416" y="1232"/>
                    <a:pt x="416" y="1233"/>
                  </a:cubicBezTo>
                  <a:cubicBezTo>
                    <a:pt x="414" y="1233"/>
                    <a:pt x="412" y="1233"/>
                    <a:pt x="410" y="1233"/>
                  </a:cubicBezTo>
                  <a:cubicBezTo>
                    <a:pt x="409" y="1232"/>
                    <a:pt x="409" y="1232"/>
                    <a:pt x="408" y="1231"/>
                  </a:cubicBezTo>
                  <a:cubicBezTo>
                    <a:pt x="407" y="1230"/>
                    <a:pt x="405" y="1231"/>
                    <a:pt x="402" y="1231"/>
                  </a:cubicBezTo>
                  <a:cubicBezTo>
                    <a:pt x="402" y="1230"/>
                    <a:pt x="401" y="1230"/>
                    <a:pt x="400" y="1229"/>
                  </a:cubicBezTo>
                  <a:cubicBezTo>
                    <a:pt x="396" y="1230"/>
                    <a:pt x="392" y="1226"/>
                    <a:pt x="387" y="1227"/>
                  </a:cubicBezTo>
                  <a:cubicBezTo>
                    <a:pt x="386" y="1226"/>
                    <a:pt x="386" y="1226"/>
                    <a:pt x="385" y="1225"/>
                  </a:cubicBezTo>
                  <a:cubicBezTo>
                    <a:pt x="383" y="1225"/>
                    <a:pt x="381" y="1225"/>
                    <a:pt x="379" y="1225"/>
                  </a:cubicBezTo>
                  <a:cubicBezTo>
                    <a:pt x="379" y="1224"/>
                    <a:pt x="378" y="1224"/>
                    <a:pt x="377" y="1223"/>
                  </a:cubicBezTo>
                  <a:cubicBezTo>
                    <a:pt x="375" y="1223"/>
                    <a:pt x="372" y="1223"/>
                    <a:pt x="370" y="1223"/>
                  </a:cubicBezTo>
                  <a:cubicBezTo>
                    <a:pt x="369" y="1222"/>
                    <a:pt x="368" y="1222"/>
                    <a:pt x="367" y="1221"/>
                  </a:cubicBezTo>
                  <a:cubicBezTo>
                    <a:pt x="366" y="1221"/>
                    <a:pt x="365" y="1221"/>
                    <a:pt x="364" y="1221"/>
                  </a:cubicBezTo>
                  <a:cubicBezTo>
                    <a:pt x="362" y="1219"/>
                    <a:pt x="359" y="1217"/>
                    <a:pt x="358" y="1215"/>
                  </a:cubicBezTo>
                  <a:cubicBezTo>
                    <a:pt x="356" y="1212"/>
                    <a:pt x="355" y="1210"/>
                    <a:pt x="353" y="1208"/>
                  </a:cubicBezTo>
                  <a:cubicBezTo>
                    <a:pt x="351" y="1206"/>
                    <a:pt x="351" y="1203"/>
                    <a:pt x="348" y="1201"/>
                  </a:cubicBezTo>
                  <a:cubicBezTo>
                    <a:pt x="347" y="1201"/>
                    <a:pt x="347" y="1199"/>
                    <a:pt x="347" y="1198"/>
                  </a:cubicBezTo>
                  <a:cubicBezTo>
                    <a:pt x="346" y="1196"/>
                    <a:pt x="344" y="1194"/>
                    <a:pt x="344" y="1192"/>
                  </a:cubicBezTo>
                  <a:cubicBezTo>
                    <a:pt x="343" y="1189"/>
                    <a:pt x="339" y="1189"/>
                    <a:pt x="340" y="1186"/>
                  </a:cubicBezTo>
                  <a:cubicBezTo>
                    <a:pt x="336" y="1180"/>
                    <a:pt x="334" y="1174"/>
                    <a:pt x="330" y="1168"/>
                  </a:cubicBezTo>
                  <a:cubicBezTo>
                    <a:pt x="330" y="1166"/>
                    <a:pt x="328" y="1164"/>
                    <a:pt x="326" y="1162"/>
                  </a:cubicBezTo>
                  <a:cubicBezTo>
                    <a:pt x="326" y="1162"/>
                    <a:pt x="326" y="1161"/>
                    <a:pt x="326" y="1161"/>
                  </a:cubicBezTo>
                  <a:cubicBezTo>
                    <a:pt x="324" y="1158"/>
                    <a:pt x="321" y="1155"/>
                    <a:pt x="319" y="1153"/>
                  </a:cubicBezTo>
                  <a:cubicBezTo>
                    <a:pt x="316" y="1151"/>
                    <a:pt x="316" y="1148"/>
                    <a:pt x="313" y="1146"/>
                  </a:cubicBezTo>
                  <a:cubicBezTo>
                    <a:pt x="311" y="1144"/>
                    <a:pt x="311" y="1140"/>
                    <a:pt x="307" y="1138"/>
                  </a:cubicBezTo>
                  <a:cubicBezTo>
                    <a:pt x="308" y="1135"/>
                    <a:pt x="305" y="1133"/>
                    <a:pt x="305" y="1129"/>
                  </a:cubicBezTo>
                  <a:cubicBezTo>
                    <a:pt x="303" y="1128"/>
                    <a:pt x="302" y="1126"/>
                    <a:pt x="300" y="1125"/>
                  </a:cubicBezTo>
                  <a:cubicBezTo>
                    <a:pt x="297" y="1124"/>
                    <a:pt x="296" y="1121"/>
                    <a:pt x="293" y="1120"/>
                  </a:cubicBezTo>
                  <a:cubicBezTo>
                    <a:pt x="291" y="1119"/>
                    <a:pt x="289" y="1117"/>
                    <a:pt x="287" y="1116"/>
                  </a:cubicBezTo>
                  <a:cubicBezTo>
                    <a:pt x="284" y="1115"/>
                    <a:pt x="283" y="1113"/>
                    <a:pt x="281" y="1112"/>
                  </a:cubicBezTo>
                  <a:cubicBezTo>
                    <a:pt x="281" y="1112"/>
                    <a:pt x="280" y="1112"/>
                    <a:pt x="279" y="1112"/>
                  </a:cubicBezTo>
                  <a:cubicBezTo>
                    <a:pt x="276" y="1108"/>
                    <a:pt x="273" y="1105"/>
                    <a:pt x="270" y="1102"/>
                  </a:cubicBezTo>
                  <a:cubicBezTo>
                    <a:pt x="269" y="1102"/>
                    <a:pt x="269" y="1102"/>
                    <a:pt x="268" y="1102"/>
                  </a:cubicBezTo>
                  <a:cubicBezTo>
                    <a:pt x="265" y="1101"/>
                    <a:pt x="265" y="1097"/>
                    <a:pt x="263" y="1095"/>
                  </a:cubicBezTo>
                  <a:cubicBezTo>
                    <a:pt x="263" y="1095"/>
                    <a:pt x="263" y="1093"/>
                    <a:pt x="263" y="1092"/>
                  </a:cubicBezTo>
                  <a:cubicBezTo>
                    <a:pt x="264" y="1089"/>
                    <a:pt x="268" y="1089"/>
                    <a:pt x="270" y="1087"/>
                  </a:cubicBezTo>
                  <a:cubicBezTo>
                    <a:pt x="273" y="1087"/>
                    <a:pt x="276" y="1087"/>
                    <a:pt x="279" y="1087"/>
                  </a:cubicBezTo>
                  <a:cubicBezTo>
                    <a:pt x="280" y="1087"/>
                    <a:pt x="280" y="1088"/>
                    <a:pt x="281" y="1089"/>
                  </a:cubicBezTo>
                  <a:cubicBezTo>
                    <a:pt x="282" y="1089"/>
                    <a:pt x="284" y="1089"/>
                    <a:pt x="285" y="1089"/>
                  </a:cubicBezTo>
                  <a:cubicBezTo>
                    <a:pt x="286" y="1089"/>
                    <a:pt x="286" y="1090"/>
                    <a:pt x="287" y="1091"/>
                  </a:cubicBezTo>
                  <a:cubicBezTo>
                    <a:pt x="288" y="1091"/>
                    <a:pt x="290" y="1091"/>
                    <a:pt x="291" y="1091"/>
                  </a:cubicBezTo>
                  <a:cubicBezTo>
                    <a:pt x="292" y="1091"/>
                    <a:pt x="292" y="1092"/>
                    <a:pt x="293" y="1092"/>
                  </a:cubicBezTo>
                  <a:cubicBezTo>
                    <a:pt x="294" y="1092"/>
                    <a:pt x="295" y="1092"/>
                    <a:pt x="297" y="1092"/>
                  </a:cubicBezTo>
                  <a:cubicBezTo>
                    <a:pt x="297" y="1093"/>
                    <a:pt x="298" y="1094"/>
                    <a:pt x="299" y="1094"/>
                  </a:cubicBezTo>
                  <a:cubicBezTo>
                    <a:pt x="300" y="1094"/>
                    <a:pt x="302" y="1094"/>
                    <a:pt x="304" y="1094"/>
                  </a:cubicBezTo>
                  <a:cubicBezTo>
                    <a:pt x="304" y="1095"/>
                    <a:pt x="305" y="1095"/>
                    <a:pt x="305" y="1095"/>
                  </a:cubicBezTo>
                  <a:cubicBezTo>
                    <a:pt x="306" y="1096"/>
                    <a:pt x="307" y="1097"/>
                    <a:pt x="308" y="1098"/>
                  </a:cubicBezTo>
                  <a:cubicBezTo>
                    <a:pt x="310" y="1100"/>
                    <a:pt x="311" y="1102"/>
                    <a:pt x="313" y="1103"/>
                  </a:cubicBezTo>
                  <a:cubicBezTo>
                    <a:pt x="314" y="1104"/>
                    <a:pt x="315" y="1104"/>
                    <a:pt x="315" y="1104"/>
                  </a:cubicBezTo>
                  <a:cubicBezTo>
                    <a:pt x="319" y="1107"/>
                    <a:pt x="324" y="1110"/>
                    <a:pt x="328" y="1111"/>
                  </a:cubicBezTo>
                  <a:cubicBezTo>
                    <a:pt x="330" y="1112"/>
                    <a:pt x="331" y="1114"/>
                    <a:pt x="333" y="1114"/>
                  </a:cubicBezTo>
                  <a:cubicBezTo>
                    <a:pt x="334" y="1116"/>
                    <a:pt x="337" y="1115"/>
                    <a:pt x="339" y="1116"/>
                  </a:cubicBezTo>
                  <a:cubicBezTo>
                    <a:pt x="341" y="1117"/>
                    <a:pt x="342" y="1117"/>
                    <a:pt x="344" y="1117"/>
                  </a:cubicBezTo>
                  <a:cubicBezTo>
                    <a:pt x="346" y="1118"/>
                    <a:pt x="347" y="1119"/>
                    <a:pt x="349" y="1119"/>
                  </a:cubicBezTo>
                  <a:cubicBezTo>
                    <a:pt x="351" y="1120"/>
                    <a:pt x="353" y="1121"/>
                    <a:pt x="355" y="1122"/>
                  </a:cubicBezTo>
                  <a:cubicBezTo>
                    <a:pt x="356" y="1123"/>
                    <a:pt x="357" y="1124"/>
                    <a:pt x="357" y="1127"/>
                  </a:cubicBezTo>
                  <a:cubicBezTo>
                    <a:pt x="359" y="1127"/>
                    <a:pt x="360" y="1127"/>
                    <a:pt x="362" y="1127"/>
                  </a:cubicBezTo>
                  <a:cubicBezTo>
                    <a:pt x="362" y="1128"/>
                    <a:pt x="363" y="1128"/>
                    <a:pt x="364" y="1129"/>
                  </a:cubicBezTo>
                  <a:cubicBezTo>
                    <a:pt x="366" y="1129"/>
                    <a:pt x="369" y="1129"/>
                    <a:pt x="372" y="1129"/>
                  </a:cubicBezTo>
                  <a:cubicBezTo>
                    <a:pt x="372" y="1127"/>
                    <a:pt x="373" y="1125"/>
                    <a:pt x="374" y="1123"/>
                  </a:cubicBezTo>
                  <a:cubicBezTo>
                    <a:pt x="374" y="1122"/>
                    <a:pt x="374" y="1120"/>
                    <a:pt x="374" y="1118"/>
                  </a:cubicBezTo>
                  <a:cubicBezTo>
                    <a:pt x="374" y="1118"/>
                    <a:pt x="373" y="1117"/>
                    <a:pt x="373" y="1117"/>
                  </a:cubicBezTo>
                  <a:cubicBezTo>
                    <a:pt x="373" y="1117"/>
                    <a:pt x="372" y="1116"/>
                    <a:pt x="372" y="1116"/>
                  </a:cubicBezTo>
                  <a:cubicBezTo>
                    <a:pt x="372" y="1110"/>
                    <a:pt x="372" y="1103"/>
                    <a:pt x="372" y="1097"/>
                  </a:cubicBezTo>
                  <a:cubicBezTo>
                    <a:pt x="372" y="1097"/>
                    <a:pt x="371" y="1096"/>
                    <a:pt x="371" y="1095"/>
                  </a:cubicBezTo>
                  <a:cubicBezTo>
                    <a:pt x="371" y="1090"/>
                    <a:pt x="371" y="1084"/>
                    <a:pt x="371" y="1078"/>
                  </a:cubicBezTo>
                  <a:cubicBezTo>
                    <a:pt x="370" y="1077"/>
                    <a:pt x="369" y="1077"/>
                    <a:pt x="368" y="1076"/>
                  </a:cubicBezTo>
                  <a:cubicBezTo>
                    <a:pt x="368" y="1070"/>
                    <a:pt x="368" y="1064"/>
                    <a:pt x="368" y="1059"/>
                  </a:cubicBezTo>
                  <a:cubicBezTo>
                    <a:pt x="368" y="1058"/>
                    <a:pt x="367" y="1057"/>
                    <a:pt x="367" y="1057"/>
                  </a:cubicBezTo>
                  <a:cubicBezTo>
                    <a:pt x="367" y="1048"/>
                    <a:pt x="367" y="1039"/>
                    <a:pt x="367" y="1030"/>
                  </a:cubicBezTo>
                  <a:cubicBezTo>
                    <a:pt x="367" y="1029"/>
                    <a:pt x="368" y="1029"/>
                    <a:pt x="369" y="1028"/>
                  </a:cubicBezTo>
                  <a:cubicBezTo>
                    <a:pt x="369" y="1022"/>
                    <a:pt x="369" y="1017"/>
                    <a:pt x="369" y="1011"/>
                  </a:cubicBezTo>
                  <a:cubicBezTo>
                    <a:pt x="369" y="1010"/>
                    <a:pt x="369" y="1010"/>
                    <a:pt x="370" y="1009"/>
                  </a:cubicBezTo>
                  <a:cubicBezTo>
                    <a:pt x="370" y="1009"/>
                    <a:pt x="370" y="1009"/>
                    <a:pt x="370" y="1009"/>
                  </a:cubicBezTo>
                  <a:cubicBezTo>
                    <a:pt x="370" y="990"/>
                    <a:pt x="370" y="970"/>
                    <a:pt x="370" y="951"/>
                  </a:cubicBezTo>
                  <a:cubicBezTo>
                    <a:pt x="371" y="951"/>
                    <a:pt x="371" y="950"/>
                    <a:pt x="372" y="950"/>
                  </a:cubicBezTo>
                  <a:cubicBezTo>
                    <a:pt x="372" y="950"/>
                    <a:pt x="372" y="949"/>
                    <a:pt x="372" y="949"/>
                  </a:cubicBezTo>
                  <a:cubicBezTo>
                    <a:pt x="372" y="940"/>
                    <a:pt x="372" y="931"/>
                    <a:pt x="372" y="921"/>
                  </a:cubicBezTo>
                  <a:cubicBezTo>
                    <a:pt x="372" y="921"/>
                    <a:pt x="373" y="921"/>
                    <a:pt x="373" y="920"/>
                  </a:cubicBezTo>
                  <a:cubicBezTo>
                    <a:pt x="373" y="920"/>
                    <a:pt x="373" y="919"/>
                    <a:pt x="374" y="919"/>
                  </a:cubicBezTo>
                  <a:cubicBezTo>
                    <a:pt x="374" y="916"/>
                    <a:pt x="374" y="913"/>
                    <a:pt x="374" y="909"/>
                  </a:cubicBezTo>
                  <a:cubicBezTo>
                    <a:pt x="374" y="909"/>
                    <a:pt x="373" y="908"/>
                    <a:pt x="373" y="907"/>
                  </a:cubicBezTo>
                  <a:cubicBezTo>
                    <a:pt x="372" y="903"/>
                    <a:pt x="368" y="902"/>
                    <a:pt x="365" y="901"/>
                  </a:cubicBezTo>
                  <a:cubicBezTo>
                    <a:pt x="364" y="900"/>
                    <a:pt x="362" y="900"/>
                    <a:pt x="362" y="901"/>
                  </a:cubicBezTo>
                  <a:cubicBezTo>
                    <a:pt x="358" y="903"/>
                    <a:pt x="354" y="904"/>
                    <a:pt x="352" y="907"/>
                  </a:cubicBezTo>
                  <a:cubicBezTo>
                    <a:pt x="351" y="907"/>
                    <a:pt x="351" y="907"/>
                    <a:pt x="351" y="908"/>
                  </a:cubicBezTo>
                  <a:cubicBezTo>
                    <a:pt x="349" y="908"/>
                    <a:pt x="346" y="909"/>
                    <a:pt x="344" y="910"/>
                  </a:cubicBezTo>
                  <a:cubicBezTo>
                    <a:pt x="342" y="912"/>
                    <a:pt x="341" y="914"/>
                    <a:pt x="338" y="914"/>
                  </a:cubicBezTo>
                  <a:cubicBezTo>
                    <a:pt x="337" y="915"/>
                    <a:pt x="336" y="916"/>
                    <a:pt x="335" y="916"/>
                  </a:cubicBezTo>
                  <a:cubicBezTo>
                    <a:pt x="334" y="916"/>
                    <a:pt x="333" y="917"/>
                    <a:pt x="332" y="918"/>
                  </a:cubicBezTo>
                  <a:cubicBezTo>
                    <a:pt x="330" y="918"/>
                    <a:pt x="328" y="919"/>
                    <a:pt x="327" y="921"/>
                  </a:cubicBezTo>
                  <a:cubicBezTo>
                    <a:pt x="324" y="923"/>
                    <a:pt x="320" y="924"/>
                    <a:pt x="318" y="927"/>
                  </a:cubicBezTo>
                  <a:cubicBezTo>
                    <a:pt x="317" y="927"/>
                    <a:pt x="316" y="927"/>
                    <a:pt x="316" y="927"/>
                  </a:cubicBezTo>
                  <a:cubicBezTo>
                    <a:pt x="313" y="930"/>
                    <a:pt x="311" y="933"/>
                    <a:pt x="307" y="935"/>
                  </a:cubicBezTo>
                  <a:cubicBezTo>
                    <a:pt x="304" y="937"/>
                    <a:pt x="302" y="941"/>
                    <a:pt x="299" y="942"/>
                  </a:cubicBezTo>
                  <a:cubicBezTo>
                    <a:pt x="294" y="944"/>
                    <a:pt x="292" y="948"/>
                    <a:pt x="289" y="950"/>
                  </a:cubicBezTo>
                  <a:cubicBezTo>
                    <a:pt x="288" y="950"/>
                    <a:pt x="288" y="950"/>
                    <a:pt x="287" y="950"/>
                  </a:cubicBezTo>
                  <a:cubicBezTo>
                    <a:pt x="282" y="955"/>
                    <a:pt x="278" y="959"/>
                    <a:pt x="273" y="964"/>
                  </a:cubicBezTo>
                  <a:cubicBezTo>
                    <a:pt x="273" y="964"/>
                    <a:pt x="272" y="964"/>
                    <a:pt x="271" y="964"/>
                  </a:cubicBezTo>
                  <a:cubicBezTo>
                    <a:pt x="268" y="968"/>
                    <a:pt x="264" y="972"/>
                    <a:pt x="260" y="975"/>
                  </a:cubicBezTo>
                  <a:cubicBezTo>
                    <a:pt x="258" y="977"/>
                    <a:pt x="256" y="978"/>
                    <a:pt x="256" y="980"/>
                  </a:cubicBezTo>
                  <a:cubicBezTo>
                    <a:pt x="255" y="983"/>
                    <a:pt x="252" y="984"/>
                    <a:pt x="252" y="986"/>
                  </a:cubicBezTo>
                  <a:cubicBezTo>
                    <a:pt x="251" y="988"/>
                    <a:pt x="249" y="990"/>
                    <a:pt x="248" y="991"/>
                  </a:cubicBezTo>
                  <a:cubicBezTo>
                    <a:pt x="241" y="998"/>
                    <a:pt x="234" y="1005"/>
                    <a:pt x="227" y="1012"/>
                  </a:cubicBezTo>
                  <a:cubicBezTo>
                    <a:pt x="225" y="1015"/>
                    <a:pt x="221" y="1016"/>
                    <a:pt x="218" y="1019"/>
                  </a:cubicBezTo>
                  <a:cubicBezTo>
                    <a:pt x="215" y="1022"/>
                    <a:pt x="213" y="1026"/>
                    <a:pt x="209" y="1028"/>
                  </a:cubicBezTo>
                  <a:cubicBezTo>
                    <a:pt x="205" y="1030"/>
                    <a:pt x="202" y="1034"/>
                    <a:pt x="198" y="1037"/>
                  </a:cubicBezTo>
                  <a:cubicBezTo>
                    <a:pt x="197" y="1038"/>
                    <a:pt x="195" y="1039"/>
                    <a:pt x="193" y="1040"/>
                  </a:cubicBezTo>
                  <a:cubicBezTo>
                    <a:pt x="192" y="1042"/>
                    <a:pt x="190" y="1042"/>
                    <a:pt x="188" y="1043"/>
                  </a:cubicBezTo>
                  <a:cubicBezTo>
                    <a:pt x="187" y="1044"/>
                    <a:pt x="186" y="1046"/>
                    <a:pt x="184" y="1047"/>
                  </a:cubicBezTo>
                  <a:cubicBezTo>
                    <a:pt x="183" y="1049"/>
                    <a:pt x="181" y="1048"/>
                    <a:pt x="180" y="1050"/>
                  </a:cubicBezTo>
                  <a:cubicBezTo>
                    <a:pt x="179" y="1052"/>
                    <a:pt x="176" y="1052"/>
                    <a:pt x="175" y="1053"/>
                  </a:cubicBezTo>
                  <a:cubicBezTo>
                    <a:pt x="173" y="1054"/>
                    <a:pt x="171" y="1054"/>
                    <a:pt x="169" y="1057"/>
                  </a:cubicBezTo>
                  <a:cubicBezTo>
                    <a:pt x="168" y="1058"/>
                    <a:pt x="165" y="1059"/>
                    <a:pt x="163" y="1060"/>
                  </a:cubicBezTo>
                  <a:cubicBezTo>
                    <a:pt x="162" y="1060"/>
                    <a:pt x="161" y="1060"/>
                    <a:pt x="161" y="1060"/>
                  </a:cubicBezTo>
                  <a:cubicBezTo>
                    <a:pt x="158" y="1061"/>
                    <a:pt x="156" y="1062"/>
                    <a:pt x="154" y="1064"/>
                  </a:cubicBezTo>
                  <a:cubicBezTo>
                    <a:pt x="151" y="1062"/>
                    <a:pt x="149" y="1066"/>
                    <a:pt x="147" y="1066"/>
                  </a:cubicBezTo>
                  <a:cubicBezTo>
                    <a:pt x="146" y="1066"/>
                    <a:pt x="145" y="1068"/>
                    <a:pt x="143" y="1067"/>
                  </a:cubicBezTo>
                  <a:cubicBezTo>
                    <a:pt x="141" y="1069"/>
                    <a:pt x="139" y="1071"/>
                    <a:pt x="138" y="1072"/>
                  </a:cubicBezTo>
                  <a:cubicBezTo>
                    <a:pt x="137" y="1075"/>
                    <a:pt x="134" y="1075"/>
                    <a:pt x="132" y="1076"/>
                  </a:cubicBezTo>
                  <a:cubicBezTo>
                    <a:pt x="130" y="1078"/>
                    <a:pt x="129" y="1080"/>
                    <a:pt x="127" y="1081"/>
                  </a:cubicBezTo>
                  <a:cubicBezTo>
                    <a:pt x="126" y="1083"/>
                    <a:pt x="124" y="1084"/>
                    <a:pt x="123" y="1086"/>
                  </a:cubicBezTo>
                  <a:cubicBezTo>
                    <a:pt x="122" y="1086"/>
                    <a:pt x="122" y="1087"/>
                    <a:pt x="122" y="1087"/>
                  </a:cubicBezTo>
                  <a:cubicBezTo>
                    <a:pt x="119" y="1086"/>
                    <a:pt x="118" y="1090"/>
                    <a:pt x="116" y="1090"/>
                  </a:cubicBezTo>
                  <a:cubicBezTo>
                    <a:pt x="114" y="1091"/>
                    <a:pt x="113" y="1093"/>
                    <a:pt x="111" y="1092"/>
                  </a:cubicBezTo>
                  <a:cubicBezTo>
                    <a:pt x="110" y="1092"/>
                    <a:pt x="109" y="1093"/>
                    <a:pt x="108" y="1094"/>
                  </a:cubicBezTo>
                  <a:cubicBezTo>
                    <a:pt x="106" y="1094"/>
                    <a:pt x="104" y="1094"/>
                    <a:pt x="102" y="1094"/>
                  </a:cubicBezTo>
                  <a:cubicBezTo>
                    <a:pt x="100" y="1095"/>
                    <a:pt x="99" y="1097"/>
                    <a:pt x="97" y="1096"/>
                  </a:cubicBezTo>
                  <a:cubicBezTo>
                    <a:pt x="95" y="1099"/>
                    <a:pt x="92" y="1101"/>
                    <a:pt x="91" y="1103"/>
                  </a:cubicBezTo>
                  <a:cubicBezTo>
                    <a:pt x="88" y="1105"/>
                    <a:pt x="85" y="1103"/>
                    <a:pt x="84" y="1105"/>
                  </a:cubicBezTo>
                  <a:cubicBezTo>
                    <a:pt x="82" y="1107"/>
                    <a:pt x="79" y="1105"/>
                    <a:pt x="78" y="1108"/>
                  </a:cubicBezTo>
                  <a:cubicBezTo>
                    <a:pt x="75" y="1108"/>
                    <a:pt x="72" y="1108"/>
                    <a:pt x="68" y="1108"/>
                  </a:cubicBezTo>
                  <a:cubicBezTo>
                    <a:pt x="68" y="1107"/>
                    <a:pt x="67" y="1107"/>
                    <a:pt x="66" y="1106"/>
                  </a:cubicBezTo>
                  <a:cubicBezTo>
                    <a:pt x="66" y="1106"/>
                    <a:pt x="65" y="1106"/>
                    <a:pt x="64" y="1106"/>
                  </a:cubicBezTo>
                  <a:cubicBezTo>
                    <a:pt x="64" y="1105"/>
                    <a:pt x="63" y="1104"/>
                    <a:pt x="63" y="1103"/>
                  </a:cubicBezTo>
                  <a:cubicBezTo>
                    <a:pt x="63" y="1102"/>
                    <a:pt x="62" y="1101"/>
                    <a:pt x="61" y="1101"/>
                  </a:cubicBezTo>
                  <a:cubicBezTo>
                    <a:pt x="62" y="1099"/>
                    <a:pt x="63" y="1096"/>
                    <a:pt x="64" y="1095"/>
                  </a:cubicBezTo>
                  <a:cubicBezTo>
                    <a:pt x="66" y="1093"/>
                    <a:pt x="67" y="1091"/>
                    <a:pt x="68" y="1089"/>
                  </a:cubicBezTo>
                  <a:cubicBezTo>
                    <a:pt x="69" y="1087"/>
                    <a:pt x="72" y="1085"/>
                    <a:pt x="73" y="1083"/>
                  </a:cubicBezTo>
                  <a:cubicBezTo>
                    <a:pt x="76" y="1081"/>
                    <a:pt x="79" y="1078"/>
                    <a:pt x="81" y="1075"/>
                  </a:cubicBezTo>
                  <a:cubicBezTo>
                    <a:pt x="83" y="1073"/>
                    <a:pt x="85" y="1074"/>
                    <a:pt x="87" y="1072"/>
                  </a:cubicBezTo>
                  <a:cubicBezTo>
                    <a:pt x="88" y="1070"/>
                    <a:pt x="90" y="1069"/>
                    <a:pt x="91" y="1068"/>
                  </a:cubicBezTo>
                  <a:cubicBezTo>
                    <a:pt x="92" y="1066"/>
                    <a:pt x="94" y="1064"/>
                    <a:pt x="96" y="1063"/>
                  </a:cubicBezTo>
                  <a:cubicBezTo>
                    <a:pt x="97" y="1061"/>
                    <a:pt x="100" y="1061"/>
                    <a:pt x="102" y="1059"/>
                  </a:cubicBezTo>
                  <a:cubicBezTo>
                    <a:pt x="103" y="1057"/>
                    <a:pt x="105" y="1055"/>
                    <a:pt x="107" y="1054"/>
                  </a:cubicBezTo>
                  <a:cubicBezTo>
                    <a:pt x="110" y="1053"/>
                    <a:pt x="111" y="1051"/>
                    <a:pt x="113" y="1049"/>
                  </a:cubicBezTo>
                  <a:cubicBezTo>
                    <a:pt x="115" y="1048"/>
                    <a:pt x="117" y="1046"/>
                    <a:pt x="118" y="1044"/>
                  </a:cubicBezTo>
                  <a:cubicBezTo>
                    <a:pt x="120" y="1042"/>
                    <a:pt x="122" y="1040"/>
                    <a:pt x="124" y="1039"/>
                  </a:cubicBezTo>
                  <a:cubicBezTo>
                    <a:pt x="126" y="1037"/>
                    <a:pt x="128" y="1036"/>
                    <a:pt x="129" y="1035"/>
                  </a:cubicBezTo>
                  <a:cubicBezTo>
                    <a:pt x="131" y="1033"/>
                    <a:pt x="133" y="1031"/>
                    <a:pt x="135" y="1030"/>
                  </a:cubicBezTo>
                  <a:cubicBezTo>
                    <a:pt x="136" y="1028"/>
                    <a:pt x="138" y="1027"/>
                    <a:pt x="139" y="1025"/>
                  </a:cubicBezTo>
                  <a:cubicBezTo>
                    <a:pt x="141" y="1023"/>
                    <a:pt x="144" y="1023"/>
                    <a:pt x="145" y="1021"/>
                  </a:cubicBezTo>
                  <a:cubicBezTo>
                    <a:pt x="147" y="1019"/>
                    <a:pt x="149" y="1017"/>
                    <a:pt x="151" y="1015"/>
                  </a:cubicBezTo>
                  <a:cubicBezTo>
                    <a:pt x="152" y="1014"/>
                    <a:pt x="155" y="1013"/>
                    <a:pt x="156" y="1012"/>
                  </a:cubicBezTo>
                  <a:cubicBezTo>
                    <a:pt x="158" y="1010"/>
                    <a:pt x="160" y="1008"/>
                    <a:pt x="162" y="1007"/>
                  </a:cubicBezTo>
                  <a:cubicBezTo>
                    <a:pt x="163" y="1005"/>
                    <a:pt x="165" y="1003"/>
                    <a:pt x="166" y="1002"/>
                  </a:cubicBezTo>
                  <a:cubicBezTo>
                    <a:pt x="168" y="1000"/>
                    <a:pt x="171" y="1000"/>
                    <a:pt x="172" y="998"/>
                  </a:cubicBezTo>
                  <a:cubicBezTo>
                    <a:pt x="174" y="996"/>
                    <a:pt x="176" y="994"/>
                    <a:pt x="178" y="992"/>
                  </a:cubicBezTo>
                  <a:cubicBezTo>
                    <a:pt x="180" y="990"/>
                    <a:pt x="182" y="988"/>
                    <a:pt x="184" y="986"/>
                  </a:cubicBezTo>
                  <a:cubicBezTo>
                    <a:pt x="183" y="984"/>
                    <a:pt x="182" y="981"/>
                    <a:pt x="180" y="980"/>
                  </a:cubicBezTo>
                  <a:cubicBezTo>
                    <a:pt x="178" y="978"/>
                    <a:pt x="178" y="975"/>
                    <a:pt x="176" y="973"/>
                  </a:cubicBezTo>
                  <a:cubicBezTo>
                    <a:pt x="174" y="972"/>
                    <a:pt x="173" y="969"/>
                    <a:pt x="172" y="967"/>
                  </a:cubicBezTo>
                  <a:cubicBezTo>
                    <a:pt x="170" y="966"/>
                    <a:pt x="169" y="963"/>
                    <a:pt x="168" y="961"/>
                  </a:cubicBezTo>
                  <a:cubicBezTo>
                    <a:pt x="166" y="959"/>
                    <a:pt x="165" y="958"/>
                    <a:pt x="164" y="955"/>
                  </a:cubicBezTo>
                  <a:cubicBezTo>
                    <a:pt x="163" y="953"/>
                    <a:pt x="160" y="951"/>
                    <a:pt x="162" y="947"/>
                  </a:cubicBezTo>
                  <a:cubicBezTo>
                    <a:pt x="162" y="946"/>
                    <a:pt x="164" y="945"/>
                    <a:pt x="165" y="944"/>
                  </a:cubicBezTo>
                  <a:cubicBezTo>
                    <a:pt x="165" y="943"/>
                    <a:pt x="165" y="941"/>
                    <a:pt x="164" y="941"/>
                  </a:cubicBezTo>
                  <a:cubicBezTo>
                    <a:pt x="163" y="940"/>
                    <a:pt x="164" y="938"/>
                    <a:pt x="162" y="937"/>
                  </a:cubicBezTo>
                  <a:cubicBezTo>
                    <a:pt x="162" y="936"/>
                    <a:pt x="161" y="934"/>
                    <a:pt x="160" y="933"/>
                  </a:cubicBezTo>
                  <a:cubicBezTo>
                    <a:pt x="159" y="932"/>
                    <a:pt x="159" y="930"/>
                    <a:pt x="159" y="929"/>
                  </a:cubicBezTo>
                  <a:cubicBezTo>
                    <a:pt x="159" y="928"/>
                    <a:pt x="159" y="928"/>
                    <a:pt x="158" y="927"/>
                  </a:cubicBezTo>
                  <a:cubicBezTo>
                    <a:pt x="156" y="924"/>
                    <a:pt x="156" y="919"/>
                    <a:pt x="154" y="916"/>
                  </a:cubicBezTo>
                  <a:cubicBezTo>
                    <a:pt x="152" y="913"/>
                    <a:pt x="151" y="909"/>
                    <a:pt x="148" y="906"/>
                  </a:cubicBezTo>
                  <a:cubicBezTo>
                    <a:pt x="148" y="902"/>
                    <a:pt x="146" y="899"/>
                    <a:pt x="145" y="896"/>
                  </a:cubicBezTo>
                  <a:cubicBezTo>
                    <a:pt x="143" y="894"/>
                    <a:pt x="142" y="891"/>
                    <a:pt x="141" y="889"/>
                  </a:cubicBezTo>
                  <a:cubicBezTo>
                    <a:pt x="139" y="887"/>
                    <a:pt x="141" y="884"/>
                    <a:pt x="139" y="883"/>
                  </a:cubicBezTo>
                  <a:cubicBezTo>
                    <a:pt x="137" y="881"/>
                    <a:pt x="137" y="879"/>
                    <a:pt x="136" y="877"/>
                  </a:cubicBezTo>
                  <a:cubicBezTo>
                    <a:pt x="135" y="875"/>
                    <a:pt x="134" y="873"/>
                    <a:pt x="134" y="871"/>
                  </a:cubicBezTo>
                  <a:cubicBezTo>
                    <a:pt x="134" y="870"/>
                    <a:pt x="133" y="869"/>
                    <a:pt x="132" y="868"/>
                  </a:cubicBezTo>
                  <a:cubicBezTo>
                    <a:pt x="131" y="866"/>
                    <a:pt x="131" y="863"/>
                    <a:pt x="129" y="861"/>
                  </a:cubicBezTo>
                  <a:cubicBezTo>
                    <a:pt x="130" y="858"/>
                    <a:pt x="128" y="856"/>
                    <a:pt x="127" y="854"/>
                  </a:cubicBezTo>
                  <a:cubicBezTo>
                    <a:pt x="125" y="851"/>
                    <a:pt x="124" y="848"/>
                    <a:pt x="122" y="845"/>
                  </a:cubicBezTo>
                  <a:cubicBezTo>
                    <a:pt x="121" y="844"/>
                    <a:pt x="121" y="842"/>
                    <a:pt x="121" y="840"/>
                  </a:cubicBezTo>
                  <a:cubicBezTo>
                    <a:pt x="120" y="839"/>
                    <a:pt x="118" y="838"/>
                    <a:pt x="119" y="836"/>
                  </a:cubicBezTo>
                  <a:cubicBezTo>
                    <a:pt x="117" y="835"/>
                    <a:pt x="118" y="833"/>
                    <a:pt x="116" y="832"/>
                  </a:cubicBezTo>
                  <a:cubicBezTo>
                    <a:pt x="115" y="830"/>
                    <a:pt x="115" y="829"/>
                    <a:pt x="115" y="827"/>
                  </a:cubicBezTo>
                  <a:cubicBezTo>
                    <a:pt x="115" y="826"/>
                    <a:pt x="114" y="826"/>
                    <a:pt x="114" y="825"/>
                  </a:cubicBezTo>
                  <a:cubicBezTo>
                    <a:pt x="113" y="823"/>
                    <a:pt x="113" y="820"/>
                    <a:pt x="111" y="819"/>
                  </a:cubicBezTo>
                  <a:cubicBezTo>
                    <a:pt x="109" y="817"/>
                    <a:pt x="110" y="814"/>
                    <a:pt x="109" y="813"/>
                  </a:cubicBezTo>
                  <a:cubicBezTo>
                    <a:pt x="107" y="811"/>
                    <a:pt x="108" y="808"/>
                    <a:pt x="106" y="807"/>
                  </a:cubicBezTo>
                  <a:cubicBezTo>
                    <a:pt x="106" y="803"/>
                    <a:pt x="103" y="800"/>
                    <a:pt x="102" y="797"/>
                  </a:cubicBezTo>
                  <a:cubicBezTo>
                    <a:pt x="101" y="795"/>
                    <a:pt x="99" y="793"/>
                    <a:pt x="100" y="790"/>
                  </a:cubicBezTo>
                  <a:cubicBezTo>
                    <a:pt x="98" y="789"/>
                    <a:pt x="98" y="786"/>
                    <a:pt x="96" y="784"/>
                  </a:cubicBezTo>
                  <a:cubicBezTo>
                    <a:pt x="95" y="784"/>
                    <a:pt x="96" y="782"/>
                    <a:pt x="96" y="780"/>
                  </a:cubicBezTo>
                  <a:cubicBezTo>
                    <a:pt x="95" y="780"/>
                    <a:pt x="95" y="779"/>
                    <a:pt x="95" y="779"/>
                  </a:cubicBezTo>
                  <a:cubicBezTo>
                    <a:pt x="93" y="777"/>
                    <a:pt x="95" y="774"/>
                    <a:pt x="93" y="773"/>
                  </a:cubicBezTo>
                  <a:cubicBezTo>
                    <a:pt x="92" y="771"/>
                    <a:pt x="90" y="770"/>
                    <a:pt x="90" y="768"/>
                  </a:cubicBezTo>
                  <a:cubicBezTo>
                    <a:pt x="90" y="766"/>
                    <a:pt x="89" y="764"/>
                    <a:pt x="88" y="762"/>
                  </a:cubicBezTo>
                  <a:cubicBezTo>
                    <a:pt x="88" y="761"/>
                    <a:pt x="89" y="758"/>
                    <a:pt x="86" y="758"/>
                  </a:cubicBezTo>
                  <a:cubicBezTo>
                    <a:pt x="86" y="756"/>
                    <a:pt x="86" y="755"/>
                    <a:pt x="86" y="754"/>
                  </a:cubicBezTo>
                  <a:cubicBezTo>
                    <a:pt x="86" y="753"/>
                    <a:pt x="85" y="752"/>
                    <a:pt x="84" y="752"/>
                  </a:cubicBezTo>
                  <a:cubicBezTo>
                    <a:pt x="84" y="750"/>
                    <a:pt x="84" y="749"/>
                    <a:pt x="84" y="748"/>
                  </a:cubicBezTo>
                  <a:cubicBezTo>
                    <a:pt x="84" y="747"/>
                    <a:pt x="83" y="746"/>
                    <a:pt x="82" y="746"/>
                  </a:cubicBezTo>
                  <a:cubicBezTo>
                    <a:pt x="82" y="744"/>
                    <a:pt x="82" y="742"/>
                    <a:pt x="82" y="741"/>
                  </a:cubicBezTo>
                  <a:cubicBezTo>
                    <a:pt x="82" y="739"/>
                    <a:pt x="80" y="738"/>
                    <a:pt x="81" y="736"/>
                  </a:cubicBezTo>
                  <a:cubicBezTo>
                    <a:pt x="81" y="734"/>
                    <a:pt x="79" y="733"/>
                    <a:pt x="79" y="732"/>
                  </a:cubicBezTo>
                  <a:cubicBezTo>
                    <a:pt x="79" y="730"/>
                    <a:pt x="79" y="728"/>
                    <a:pt x="77" y="727"/>
                  </a:cubicBezTo>
                  <a:cubicBezTo>
                    <a:pt x="77" y="725"/>
                    <a:pt x="77" y="723"/>
                    <a:pt x="77" y="721"/>
                  </a:cubicBezTo>
                  <a:cubicBezTo>
                    <a:pt x="76" y="720"/>
                    <a:pt x="76" y="720"/>
                    <a:pt x="75" y="719"/>
                  </a:cubicBezTo>
                  <a:cubicBezTo>
                    <a:pt x="75" y="718"/>
                    <a:pt x="75" y="716"/>
                    <a:pt x="75" y="715"/>
                  </a:cubicBezTo>
                  <a:cubicBezTo>
                    <a:pt x="74" y="715"/>
                    <a:pt x="74" y="714"/>
                    <a:pt x="73" y="713"/>
                  </a:cubicBezTo>
                  <a:cubicBezTo>
                    <a:pt x="73" y="712"/>
                    <a:pt x="73" y="711"/>
                    <a:pt x="73" y="709"/>
                  </a:cubicBezTo>
                  <a:cubicBezTo>
                    <a:pt x="72" y="709"/>
                    <a:pt x="72" y="708"/>
                    <a:pt x="71" y="707"/>
                  </a:cubicBezTo>
                  <a:cubicBezTo>
                    <a:pt x="72" y="704"/>
                    <a:pt x="69" y="703"/>
                    <a:pt x="69" y="700"/>
                  </a:cubicBezTo>
                  <a:cubicBezTo>
                    <a:pt x="70" y="697"/>
                    <a:pt x="66" y="696"/>
                    <a:pt x="67" y="693"/>
                  </a:cubicBezTo>
                  <a:cubicBezTo>
                    <a:pt x="68" y="691"/>
                    <a:pt x="65" y="690"/>
                    <a:pt x="65" y="688"/>
                  </a:cubicBezTo>
                  <a:cubicBezTo>
                    <a:pt x="65" y="685"/>
                    <a:pt x="63" y="683"/>
                    <a:pt x="62" y="681"/>
                  </a:cubicBezTo>
                  <a:cubicBezTo>
                    <a:pt x="61" y="679"/>
                    <a:pt x="62" y="677"/>
                    <a:pt x="60" y="675"/>
                  </a:cubicBezTo>
                  <a:cubicBezTo>
                    <a:pt x="59" y="674"/>
                    <a:pt x="58" y="672"/>
                    <a:pt x="58" y="671"/>
                  </a:cubicBezTo>
                  <a:cubicBezTo>
                    <a:pt x="58" y="668"/>
                    <a:pt x="56" y="666"/>
                    <a:pt x="56" y="665"/>
                  </a:cubicBezTo>
                  <a:cubicBezTo>
                    <a:pt x="56" y="662"/>
                    <a:pt x="54" y="661"/>
                    <a:pt x="54" y="659"/>
                  </a:cubicBezTo>
                  <a:cubicBezTo>
                    <a:pt x="54" y="657"/>
                    <a:pt x="51" y="656"/>
                    <a:pt x="52" y="654"/>
                  </a:cubicBezTo>
                  <a:cubicBezTo>
                    <a:pt x="53" y="651"/>
                    <a:pt x="49" y="650"/>
                    <a:pt x="50" y="648"/>
                  </a:cubicBezTo>
                  <a:cubicBezTo>
                    <a:pt x="48" y="647"/>
                    <a:pt x="48" y="645"/>
                    <a:pt x="48" y="643"/>
                  </a:cubicBezTo>
                  <a:cubicBezTo>
                    <a:pt x="47" y="640"/>
                    <a:pt x="45" y="637"/>
                    <a:pt x="43" y="633"/>
                  </a:cubicBezTo>
                  <a:cubicBezTo>
                    <a:pt x="43" y="633"/>
                    <a:pt x="42" y="632"/>
                    <a:pt x="42" y="632"/>
                  </a:cubicBezTo>
                  <a:cubicBezTo>
                    <a:pt x="42" y="631"/>
                    <a:pt x="42" y="630"/>
                    <a:pt x="42" y="629"/>
                  </a:cubicBezTo>
                  <a:cubicBezTo>
                    <a:pt x="39" y="627"/>
                    <a:pt x="39" y="624"/>
                    <a:pt x="37" y="621"/>
                  </a:cubicBezTo>
                  <a:cubicBezTo>
                    <a:pt x="36" y="619"/>
                    <a:pt x="35" y="617"/>
                    <a:pt x="34" y="615"/>
                  </a:cubicBezTo>
                  <a:cubicBezTo>
                    <a:pt x="32" y="613"/>
                    <a:pt x="30" y="611"/>
                    <a:pt x="28" y="609"/>
                  </a:cubicBezTo>
                  <a:cubicBezTo>
                    <a:pt x="26" y="609"/>
                    <a:pt x="25" y="606"/>
                    <a:pt x="22" y="607"/>
                  </a:cubicBezTo>
                  <a:cubicBezTo>
                    <a:pt x="20" y="608"/>
                    <a:pt x="19" y="604"/>
                    <a:pt x="16" y="605"/>
                  </a:cubicBezTo>
                  <a:cubicBezTo>
                    <a:pt x="15" y="603"/>
                    <a:pt x="13" y="602"/>
                    <a:pt x="11" y="602"/>
                  </a:cubicBezTo>
                  <a:cubicBezTo>
                    <a:pt x="7" y="600"/>
                    <a:pt x="5" y="598"/>
                    <a:pt x="3" y="594"/>
                  </a:cubicBezTo>
                  <a:cubicBezTo>
                    <a:pt x="3" y="593"/>
                    <a:pt x="2" y="591"/>
                    <a:pt x="0" y="591"/>
                  </a:cubicBezTo>
                  <a:cubicBezTo>
                    <a:pt x="0" y="586"/>
                    <a:pt x="0" y="580"/>
                    <a:pt x="0" y="574"/>
                  </a:cubicBezTo>
                  <a:close/>
                  <a:moveTo>
                    <a:pt x="290" y="840"/>
                  </a:moveTo>
                  <a:cubicBezTo>
                    <a:pt x="285" y="844"/>
                    <a:pt x="281" y="850"/>
                    <a:pt x="274" y="854"/>
                  </a:cubicBezTo>
                  <a:cubicBezTo>
                    <a:pt x="272" y="855"/>
                    <a:pt x="271" y="857"/>
                    <a:pt x="270" y="858"/>
                  </a:cubicBezTo>
                  <a:cubicBezTo>
                    <a:pt x="268" y="860"/>
                    <a:pt x="267" y="861"/>
                    <a:pt x="265" y="862"/>
                  </a:cubicBezTo>
                  <a:cubicBezTo>
                    <a:pt x="264" y="864"/>
                    <a:pt x="262" y="864"/>
                    <a:pt x="260" y="866"/>
                  </a:cubicBezTo>
                  <a:cubicBezTo>
                    <a:pt x="259" y="867"/>
                    <a:pt x="257" y="869"/>
                    <a:pt x="255" y="870"/>
                  </a:cubicBezTo>
                  <a:cubicBezTo>
                    <a:pt x="254" y="872"/>
                    <a:pt x="252" y="872"/>
                    <a:pt x="250" y="874"/>
                  </a:cubicBezTo>
                  <a:cubicBezTo>
                    <a:pt x="249" y="875"/>
                    <a:pt x="246" y="876"/>
                    <a:pt x="245" y="877"/>
                  </a:cubicBezTo>
                  <a:cubicBezTo>
                    <a:pt x="243" y="879"/>
                    <a:pt x="241" y="879"/>
                    <a:pt x="239" y="881"/>
                  </a:cubicBezTo>
                  <a:cubicBezTo>
                    <a:pt x="239" y="881"/>
                    <a:pt x="237" y="881"/>
                    <a:pt x="236" y="882"/>
                  </a:cubicBezTo>
                  <a:cubicBezTo>
                    <a:pt x="235" y="883"/>
                    <a:pt x="234" y="884"/>
                    <a:pt x="233" y="885"/>
                  </a:cubicBezTo>
                  <a:cubicBezTo>
                    <a:pt x="232" y="885"/>
                    <a:pt x="231" y="885"/>
                    <a:pt x="230" y="885"/>
                  </a:cubicBezTo>
                  <a:cubicBezTo>
                    <a:pt x="229" y="885"/>
                    <a:pt x="228" y="886"/>
                    <a:pt x="228" y="887"/>
                  </a:cubicBezTo>
                  <a:cubicBezTo>
                    <a:pt x="226" y="887"/>
                    <a:pt x="225" y="887"/>
                    <a:pt x="224" y="887"/>
                  </a:cubicBezTo>
                  <a:cubicBezTo>
                    <a:pt x="223" y="887"/>
                    <a:pt x="222" y="888"/>
                    <a:pt x="221" y="889"/>
                  </a:cubicBezTo>
                  <a:cubicBezTo>
                    <a:pt x="218" y="889"/>
                    <a:pt x="214" y="889"/>
                    <a:pt x="210" y="889"/>
                  </a:cubicBezTo>
                  <a:cubicBezTo>
                    <a:pt x="209" y="890"/>
                    <a:pt x="209" y="890"/>
                    <a:pt x="208" y="891"/>
                  </a:cubicBezTo>
                  <a:cubicBezTo>
                    <a:pt x="205" y="891"/>
                    <a:pt x="202" y="891"/>
                    <a:pt x="199" y="891"/>
                  </a:cubicBezTo>
                  <a:cubicBezTo>
                    <a:pt x="198" y="890"/>
                    <a:pt x="197" y="889"/>
                    <a:pt x="197" y="889"/>
                  </a:cubicBezTo>
                  <a:cubicBezTo>
                    <a:pt x="190" y="889"/>
                    <a:pt x="183" y="889"/>
                    <a:pt x="176" y="889"/>
                  </a:cubicBezTo>
                  <a:cubicBezTo>
                    <a:pt x="176" y="889"/>
                    <a:pt x="176" y="889"/>
                    <a:pt x="175" y="889"/>
                  </a:cubicBezTo>
                  <a:cubicBezTo>
                    <a:pt x="175" y="889"/>
                    <a:pt x="175" y="889"/>
                    <a:pt x="175" y="890"/>
                  </a:cubicBezTo>
                  <a:cubicBezTo>
                    <a:pt x="175" y="893"/>
                    <a:pt x="175" y="896"/>
                    <a:pt x="175" y="899"/>
                  </a:cubicBezTo>
                  <a:cubicBezTo>
                    <a:pt x="175" y="901"/>
                    <a:pt x="177" y="901"/>
                    <a:pt x="177" y="903"/>
                  </a:cubicBezTo>
                  <a:cubicBezTo>
                    <a:pt x="178" y="906"/>
                    <a:pt x="181" y="907"/>
                    <a:pt x="183" y="910"/>
                  </a:cubicBezTo>
                  <a:cubicBezTo>
                    <a:pt x="184" y="913"/>
                    <a:pt x="187" y="915"/>
                    <a:pt x="189" y="918"/>
                  </a:cubicBezTo>
                  <a:cubicBezTo>
                    <a:pt x="190" y="920"/>
                    <a:pt x="191" y="922"/>
                    <a:pt x="193" y="923"/>
                  </a:cubicBezTo>
                  <a:cubicBezTo>
                    <a:pt x="194" y="924"/>
                    <a:pt x="194" y="926"/>
                    <a:pt x="194" y="927"/>
                  </a:cubicBezTo>
                  <a:cubicBezTo>
                    <a:pt x="195" y="928"/>
                    <a:pt x="197" y="930"/>
                    <a:pt x="197" y="932"/>
                  </a:cubicBezTo>
                  <a:cubicBezTo>
                    <a:pt x="197" y="934"/>
                    <a:pt x="200" y="935"/>
                    <a:pt x="200" y="937"/>
                  </a:cubicBezTo>
                  <a:cubicBezTo>
                    <a:pt x="199" y="939"/>
                    <a:pt x="201" y="941"/>
                    <a:pt x="202" y="943"/>
                  </a:cubicBezTo>
                  <a:cubicBezTo>
                    <a:pt x="204" y="947"/>
                    <a:pt x="205" y="953"/>
                    <a:pt x="211" y="956"/>
                  </a:cubicBezTo>
                  <a:cubicBezTo>
                    <a:pt x="212" y="956"/>
                    <a:pt x="213" y="956"/>
                    <a:pt x="214" y="956"/>
                  </a:cubicBezTo>
                  <a:cubicBezTo>
                    <a:pt x="216" y="954"/>
                    <a:pt x="219" y="953"/>
                    <a:pt x="221" y="952"/>
                  </a:cubicBezTo>
                  <a:cubicBezTo>
                    <a:pt x="224" y="951"/>
                    <a:pt x="224" y="948"/>
                    <a:pt x="228" y="948"/>
                  </a:cubicBezTo>
                  <a:cubicBezTo>
                    <a:pt x="229" y="947"/>
                    <a:pt x="231" y="945"/>
                    <a:pt x="232" y="944"/>
                  </a:cubicBezTo>
                  <a:cubicBezTo>
                    <a:pt x="245" y="930"/>
                    <a:pt x="258" y="917"/>
                    <a:pt x="272" y="904"/>
                  </a:cubicBezTo>
                  <a:cubicBezTo>
                    <a:pt x="272" y="904"/>
                    <a:pt x="273" y="904"/>
                    <a:pt x="274" y="904"/>
                  </a:cubicBezTo>
                  <a:cubicBezTo>
                    <a:pt x="281" y="897"/>
                    <a:pt x="289" y="889"/>
                    <a:pt x="297" y="881"/>
                  </a:cubicBezTo>
                  <a:cubicBezTo>
                    <a:pt x="297" y="881"/>
                    <a:pt x="298" y="881"/>
                    <a:pt x="299" y="881"/>
                  </a:cubicBezTo>
                  <a:cubicBezTo>
                    <a:pt x="303" y="877"/>
                    <a:pt x="308" y="872"/>
                    <a:pt x="312" y="868"/>
                  </a:cubicBezTo>
                  <a:cubicBezTo>
                    <a:pt x="313" y="868"/>
                    <a:pt x="313" y="868"/>
                    <a:pt x="314" y="868"/>
                  </a:cubicBezTo>
                  <a:cubicBezTo>
                    <a:pt x="319" y="864"/>
                    <a:pt x="322" y="858"/>
                    <a:pt x="328" y="855"/>
                  </a:cubicBezTo>
                  <a:cubicBezTo>
                    <a:pt x="331" y="852"/>
                    <a:pt x="334" y="848"/>
                    <a:pt x="338" y="846"/>
                  </a:cubicBezTo>
                  <a:cubicBezTo>
                    <a:pt x="342" y="844"/>
                    <a:pt x="345" y="840"/>
                    <a:pt x="348" y="837"/>
                  </a:cubicBezTo>
                  <a:cubicBezTo>
                    <a:pt x="349" y="837"/>
                    <a:pt x="350" y="837"/>
                    <a:pt x="350" y="837"/>
                  </a:cubicBezTo>
                  <a:cubicBezTo>
                    <a:pt x="351" y="836"/>
                    <a:pt x="352" y="836"/>
                    <a:pt x="352" y="835"/>
                  </a:cubicBezTo>
                  <a:cubicBezTo>
                    <a:pt x="355" y="835"/>
                    <a:pt x="357" y="835"/>
                    <a:pt x="360" y="835"/>
                  </a:cubicBezTo>
                  <a:cubicBezTo>
                    <a:pt x="362" y="831"/>
                    <a:pt x="364" y="827"/>
                    <a:pt x="367" y="822"/>
                  </a:cubicBezTo>
                  <a:cubicBezTo>
                    <a:pt x="367" y="820"/>
                    <a:pt x="367" y="817"/>
                    <a:pt x="367" y="815"/>
                  </a:cubicBezTo>
                  <a:cubicBezTo>
                    <a:pt x="366" y="814"/>
                    <a:pt x="366" y="814"/>
                    <a:pt x="365" y="813"/>
                  </a:cubicBezTo>
                  <a:cubicBezTo>
                    <a:pt x="365" y="807"/>
                    <a:pt x="365" y="800"/>
                    <a:pt x="365" y="793"/>
                  </a:cubicBezTo>
                  <a:cubicBezTo>
                    <a:pt x="361" y="793"/>
                    <a:pt x="364" y="789"/>
                    <a:pt x="362" y="788"/>
                  </a:cubicBezTo>
                  <a:cubicBezTo>
                    <a:pt x="361" y="786"/>
                    <a:pt x="360" y="784"/>
                    <a:pt x="358" y="782"/>
                  </a:cubicBezTo>
                  <a:cubicBezTo>
                    <a:pt x="356" y="782"/>
                    <a:pt x="353" y="782"/>
                    <a:pt x="351" y="782"/>
                  </a:cubicBezTo>
                  <a:cubicBezTo>
                    <a:pt x="349" y="783"/>
                    <a:pt x="347" y="783"/>
                    <a:pt x="345" y="784"/>
                  </a:cubicBezTo>
                  <a:cubicBezTo>
                    <a:pt x="344" y="786"/>
                    <a:pt x="342" y="788"/>
                    <a:pt x="341" y="789"/>
                  </a:cubicBezTo>
                  <a:cubicBezTo>
                    <a:pt x="340" y="789"/>
                    <a:pt x="339" y="789"/>
                    <a:pt x="339" y="789"/>
                  </a:cubicBezTo>
                  <a:cubicBezTo>
                    <a:pt x="322" y="805"/>
                    <a:pt x="306" y="822"/>
                    <a:pt x="290" y="838"/>
                  </a:cubicBezTo>
                  <a:cubicBezTo>
                    <a:pt x="290" y="839"/>
                    <a:pt x="290" y="839"/>
                    <a:pt x="290" y="8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a:spLocks noEditPoints="1"/>
            </p:cNvSpPr>
            <p:nvPr/>
          </p:nvSpPr>
          <p:spPr bwMode="auto">
            <a:xfrm>
              <a:off x="9423400" y="1744663"/>
              <a:ext cx="1741488" cy="1363662"/>
            </a:xfrm>
            <a:custGeom>
              <a:avLst/>
              <a:gdLst>
                <a:gd name="T0" fmla="*/ 624 w 641"/>
                <a:gd name="T1" fmla="*/ 438 h 501"/>
                <a:gd name="T2" fmla="*/ 548 w 641"/>
                <a:gd name="T3" fmla="*/ 440 h 501"/>
                <a:gd name="T4" fmla="*/ 498 w 641"/>
                <a:gd name="T5" fmla="*/ 438 h 501"/>
                <a:gd name="T6" fmla="*/ 421 w 641"/>
                <a:gd name="T7" fmla="*/ 448 h 501"/>
                <a:gd name="T8" fmla="*/ 418 w 641"/>
                <a:gd name="T9" fmla="*/ 417 h 501"/>
                <a:gd name="T10" fmla="*/ 496 w 641"/>
                <a:gd name="T11" fmla="*/ 367 h 501"/>
                <a:gd name="T12" fmla="*/ 564 w 641"/>
                <a:gd name="T13" fmla="*/ 330 h 501"/>
                <a:gd name="T14" fmla="*/ 519 w 641"/>
                <a:gd name="T15" fmla="*/ 312 h 501"/>
                <a:gd name="T16" fmla="*/ 447 w 641"/>
                <a:gd name="T17" fmla="*/ 342 h 501"/>
                <a:gd name="T18" fmla="*/ 378 w 641"/>
                <a:gd name="T19" fmla="*/ 384 h 501"/>
                <a:gd name="T20" fmla="*/ 282 w 641"/>
                <a:gd name="T21" fmla="*/ 384 h 501"/>
                <a:gd name="T22" fmla="*/ 220 w 641"/>
                <a:gd name="T23" fmla="*/ 413 h 501"/>
                <a:gd name="T24" fmla="*/ 134 w 641"/>
                <a:gd name="T25" fmla="*/ 442 h 501"/>
                <a:gd name="T26" fmla="*/ 118 w 641"/>
                <a:gd name="T27" fmla="*/ 501 h 501"/>
                <a:gd name="T28" fmla="*/ 3 w 641"/>
                <a:gd name="T29" fmla="*/ 431 h 501"/>
                <a:gd name="T30" fmla="*/ 67 w 641"/>
                <a:gd name="T31" fmla="*/ 387 h 501"/>
                <a:gd name="T32" fmla="*/ 44 w 641"/>
                <a:gd name="T33" fmla="*/ 330 h 501"/>
                <a:gd name="T34" fmla="*/ 31 w 641"/>
                <a:gd name="T35" fmla="*/ 285 h 501"/>
                <a:gd name="T36" fmla="*/ 12 w 641"/>
                <a:gd name="T37" fmla="*/ 218 h 501"/>
                <a:gd name="T38" fmla="*/ 69 w 641"/>
                <a:gd name="T39" fmla="*/ 237 h 501"/>
                <a:gd name="T40" fmla="*/ 73 w 641"/>
                <a:gd name="T41" fmla="*/ 306 h 501"/>
                <a:gd name="T42" fmla="*/ 102 w 641"/>
                <a:gd name="T43" fmla="*/ 368 h 501"/>
                <a:gd name="T44" fmla="*/ 157 w 641"/>
                <a:gd name="T45" fmla="*/ 366 h 501"/>
                <a:gd name="T46" fmla="*/ 142 w 641"/>
                <a:gd name="T47" fmla="*/ 299 h 501"/>
                <a:gd name="T48" fmla="*/ 127 w 641"/>
                <a:gd name="T49" fmla="*/ 239 h 501"/>
                <a:gd name="T50" fmla="*/ 106 w 641"/>
                <a:gd name="T51" fmla="*/ 148 h 501"/>
                <a:gd name="T52" fmla="*/ 122 w 641"/>
                <a:gd name="T53" fmla="*/ 110 h 501"/>
                <a:gd name="T54" fmla="*/ 171 w 641"/>
                <a:gd name="T55" fmla="*/ 149 h 501"/>
                <a:gd name="T56" fmla="*/ 173 w 641"/>
                <a:gd name="T57" fmla="*/ 201 h 501"/>
                <a:gd name="T58" fmla="*/ 219 w 641"/>
                <a:gd name="T59" fmla="*/ 158 h 501"/>
                <a:gd name="T60" fmla="*/ 203 w 641"/>
                <a:gd name="T61" fmla="*/ 100 h 501"/>
                <a:gd name="T62" fmla="*/ 240 w 641"/>
                <a:gd name="T63" fmla="*/ 64 h 501"/>
                <a:gd name="T64" fmla="*/ 244 w 641"/>
                <a:gd name="T65" fmla="*/ 22 h 501"/>
                <a:gd name="T66" fmla="*/ 288 w 641"/>
                <a:gd name="T67" fmla="*/ 13 h 501"/>
                <a:gd name="T68" fmla="*/ 330 w 641"/>
                <a:gd name="T69" fmla="*/ 80 h 501"/>
                <a:gd name="T70" fmla="*/ 344 w 641"/>
                <a:gd name="T71" fmla="*/ 153 h 501"/>
                <a:gd name="T72" fmla="*/ 361 w 641"/>
                <a:gd name="T73" fmla="*/ 214 h 501"/>
                <a:gd name="T74" fmla="*/ 353 w 641"/>
                <a:gd name="T75" fmla="*/ 287 h 501"/>
                <a:gd name="T76" fmla="*/ 381 w 641"/>
                <a:gd name="T77" fmla="*/ 305 h 501"/>
                <a:gd name="T78" fmla="*/ 433 w 641"/>
                <a:gd name="T79" fmla="*/ 254 h 501"/>
                <a:gd name="T80" fmla="*/ 451 w 641"/>
                <a:gd name="T81" fmla="*/ 205 h 501"/>
                <a:gd name="T82" fmla="*/ 433 w 641"/>
                <a:gd name="T83" fmla="*/ 175 h 501"/>
                <a:gd name="T84" fmla="*/ 498 w 641"/>
                <a:gd name="T85" fmla="*/ 145 h 501"/>
                <a:gd name="T86" fmla="*/ 451 w 641"/>
                <a:gd name="T87" fmla="*/ 140 h 501"/>
                <a:gd name="T88" fmla="*/ 506 w 641"/>
                <a:gd name="T89" fmla="*/ 91 h 501"/>
                <a:gd name="T90" fmla="*/ 504 w 641"/>
                <a:gd name="T91" fmla="*/ 63 h 501"/>
                <a:gd name="T92" fmla="*/ 425 w 641"/>
                <a:gd name="T93" fmla="*/ 56 h 501"/>
                <a:gd name="T94" fmla="*/ 485 w 641"/>
                <a:gd name="T95" fmla="*/ 14 h 501"/>
                <a:gd name="T96" fmla="*/ 552 w 641"/>
                <a:gd name="T97" fmla="*/ 10 h 501"/>
                <a:gd name="T98" fmla="*/ 583 w 641"/>
                <a:gd name="T99" fmla="*/ 71 h 501"/>
                <a:gd name="T100" fmla="*/ 530 w 641"/>
                <a:gd name="T101" fmla="*/ 163 h 501"/>
                <a:gd name="T102" fmla="*/ 486 w 641"/>
                <a:gd name="T103" fmla="*/ 248 h 501"/>
                <a:gd name="T104" fmla="*/ 505 w 641"/>
                <a:gd name="T105" fmla="*/ 273 h 501"/>
                <a:gd name="T106" fmla="*/ 575 w 641"/>
                <a:gd name="T107" fmla="*/ 265 h 501"/>
                <a:gd name="T108" fmla="*/ 633 w 641"/>
                <a:gd name="T109" fmla="*/ 312 h 501"/>
                <a:gd name="T110" fmla="*/ 230 w 641"/>
                <a:gd name="T111" fmla="*/ 246 h 501"/>
                <a:gd name="T112" fmla="*/ 286 w 641"/>
                <a:gd name="T113" fmla="*/ 252 h 501"/>
                <a:gd name="T114" fmla="*/ 322 w 641"/>
                <a:gd name="T115" fmla="*/ 222 h 501"/>
                <a:gd name="T116" fmla="*/ 306 w 641"/>
                <a:gd name="T117" fmla="*/ 162 h 501"/>
                <a:gd name="T118" fmla="*/ 219 w 641"/>
                <a:gd name="T119" fmla="*/ 220 h 501"/>
                <a:gd name="T120" fmla="*/ 186 w 641"/>
                <a:gd name="T121" fmla="*/ 297 h 501"/>
                <a:gd name="T122" fmla="*/ 211 w 641"/>
                <a:gd name="T123" fmla="*/ 358 h 501"/>
                <a:gd name="T124" fmla="*/ 275 w 641"/>
                <a:gd name="T125" fmla="*/ 31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1" h="501">
                  <a:moveTo>
                    <a:pt x="641" y="373"/>
                  </a:moveTo>
                  <a:cubicBezTo>
                    <a:pt x="638" y="373"/>
                    <a:pt x="638" y="376"/>
                    <a:pt x="635" y="378"/>
                  </a:cubicBezTo>
                  <a:cubicBezTo>
                    <a:pt x="635" y="379"/>
                    <a:pt x="635" y="381"/>
                    <a:pt x="635" y="383"/>
                  </a:cubicBezTo>
                  <a:cubicBezTo>
                    <a:pt x="635" y="384"/>
                    <a:pt x="634" y="385"/>
                    <a:pt x="634" y="385"/>
                  </a:cubicBezTo>
                  <a:cubicBezTo>
                    <a:pt x="634" y="393"/>
                    <a:pt x="634" y="401"/>
                    <a:pt x="634" y="408"/>
                  </a:cubicBezTo>
                  <a:cubicBezTo>
                    <a:pt x="634" y="409"/>
                    <a:pt x="634" y="409"/>
                    <a:pt x="635" y="410"/>
                  </a:cubicBezTo>
                  <a:cubicBezTo>
                    <a:pt x="635" y="410"/>
                    <a:pt x="635" y="411"/>
                    <a:pt x="635" y="411"/>
                  </a:cubicBezTo>
                  <a:cubicBezTo>
                    <a:pt x="635" y="415"/>
                    <a:pt x="635" y="419"/>
                    <a:pt x="635" y="423"/>
                  </a:cubicBezTo>
                  <a:cubicBezTo>
                    <a:pt x="635" y="423"/>
                    <a:pt x="635" y="424"/>
                    <a:pt x="635" y="424"/>
                  </a:cubicBezTo>
                  <a:cubicBezTo>
                    <a:pt x="633" y="426"/>
                    <a:pt x="633" y="428"/>
                    <a:pt x="632" y="431"/>
                  </a:cubicBezTo>
                  <a:cubicBezTo>
                    <a:pt x="631" y="432"/>
                    <a:pt x="632" y="432"/>
                    <a:pt x="632" y="433"/>
                  </a:cubicBezTo>
                  <a:cubicBezTo>
                    <a:pt x="630" y="436"/>
                    <a:pt x="626" y="436"/>
                    <a:pt x="624" y="438"/>
                  </a:cubicBezTo>
                  <a:cubicBezTo>
                    <a:pt x="621" y="441"/>
                    <a:pt x="617" y="439"/>
                    <a:pt x="615" y="442"/>
                  </a:cubicBezTo>
                  <a:cubicBezTo>
                    <a:pt x="614" y="442"/>
                    <a:pt x="613" y="442"/>
                    <a:pt x="612" y="442"/>
                  </a:cubicBezTo>
                  <a:cubicBezTo>
                    <a:pt x="611" y="443"/>
                    <a:pt x="610" y="443"/>
                    <a:pt x="609" y="444"/>
                  </a:cubicBezTo>
                  <a:cubicBezTo>
                    <a:pt x="607" y="444"/>
                    <a:pt x="605" y="441"/>
                    <a:pt x="602" y="442"/>
                  </a:cubicBezTo>
                  <a:cubicBezTo>
                    <a:pt x="600" y="440"/>
                    <a:pt x="597" y="440"/>
                    <a:pt x="596" y="438"/>
                  </a:cubicBezTo>
                  <a:cubicBezTo>
                    <a:pt x="594" y="435"/>
                    <a:pt x="591" y="436"/>
                    <a:pt x="589" y="433"/>
                  </a:cubicBezTo>
                  <a:cubicBezTo>
                    <a:pt x="587" y="430"/>
                    <a:pt x="583" y="430"/>
                    <a:pt x="581" y="427"/>
                  </a:cubicBezTo>
                  <a:cubicBezTo>
                    <a:pt x="578" y="426"/>
                    <a:pt x="576" y="428"/>
                    <a:pt x="573" y="428"/>
                  </a:cubicBezTo>
                  <a:cubicBezTo>
                    <a:pt x="571" y="430"/>
                    <a:pt x="570" y="432"/>
                    <a:pt x="568" y="434"/>
                  </a:cubicBezTo>
                  <a:cubicBezTo>
                    <a:pt x="565" y="435"/>
                    <a:pt x="563" y="436"/>
                    <a:pt x="561" y="437"/>
                  </a:cubicBezTo>
                  <a:cubicBezTo>
                    <a:pt x="559" y="439"/>
                    <a:pt x="555" y="437"/>
                    <a:pt x="554" y="440"/>
                  </a:cubicBezTo>
                  <a:cubicBezTo>
                    <a:pt x="552" y="440"/>
                    <a:pt x="550" y="440"/>
                    <a:pt x="548" y="440"/>
                  </a:cubicBezTo>
                  <a:cubicBezTo>
                    <a:pt x="548" y="441"/>
                    <a:pt x="547" y="441"/>
                    <a:pt x="546" y="442"/>
                  </a:cubicBezTo>
                  <a:cubicBezTo>
                    <a:pt x="545" y="442"/>
                    <a:pt x="544" y="442"/>
                    <a:pt x="542" y="442"/>
                  </a:cubicBezTo>
                  <a:cubicBezTo>
                    <a:pt x="542" y="443"/>
                    <a:pt x="541" y="443"/>
                    <a:pt x="540" y="444"/>
                  </a:cubicBezTo>
                  <a:cubicBezTo>
                    <a:pt x="538" y="444"/>
                    <a:pt x="535" y="444"/>
                    <a:pt x="533" y="444"/>
                  </a:cubicBezTo>
                  <a:cubicBezTo>
                    <a:pt x="532" y="444"/>
                    <a:pt x="532" y="445"/>
                    <a:pt x="531" y="445"/>
                  </a:cubicBezTo>
                  <a:cubicBezTo>
                    <a:pt x="531" y="445"/>
                    <a:pt x="530" y="446"/>
                    <a:pt x="530" y="446"/>
                  </a:cubicBezTo>
                  <a:cubicBezTo>
                    <a:pt x="527" y="446"/>
                    <a:pt x="524" y="446"/>
                    <a:pt x="521" y="446"/>
                  </a:cubicBezTo>
                  <a:cubicBezTo>
                    <a:pt x="520" y="443"/>
                    <a:pt x="517" y="445"/>
                    <a:pt x="515" y="443"/>
                  </a:cubicBezTo>
                  <a:cubicBezTo>
                    <a:pt x="514" y="442"/>
                    <a:pt x="512" y="442"/>
                    <a:pt x="510" y="442"/>
                  </a:cubicBezTo>
                  <a:cubicBezTo>
                    <a:pt x="508" y="441"/>
                    <a:pt x="506" y="440"/>
                    <a:pt x="504" y="440"/>
                  </a:cubicBezTo>
                  <a:cubicBezTo>
                    <a:pt x="503" y="439"/>
                    <a:pt x="503" y="439"/>
                    <a:pt x="502" y="438"/>
                  </a:cubicBezTo>
                  <a:cubicBezTo>
                    <a:pt x="501" y="438"/>
                    <a:pt x="499" y="438"/>
                    <a:pt x="498" y="438"/>
                  </a:cubicBezTo>
                  <a:cubicBezTo>
                    <a:pt x="498" y="437"/>
                    <a:pt x="497" y="437"/>
                    <a:pt x="496" y="436"/>
                  </a:cubicBezTo>
                  <a:cubicBezTo>
                    <a:pt x="495" y="436"/>
                    <a:pt x="494" y="436"/>
                    <a:pt x="492" y="436"/>
                  </a:cubicBezTo>
                  <a:cubicBezTo>
                    <a:pt x="492" y="435"/>
                    <a:pt x="491" y="435"/>
                    <a:pt x="490" y="434"/>
                  </a:cubicBezTo>
                  <a:cubicBezTo>
                    <a:pt x="489" y="434"/>
                    <a:pt x="487" y="434"/>
                    <a:pt x="485" y="434"/>
                  </a:cubicBezTo>
                  <a:cubicBezTo>
                    <a:pt x="485" y="434"/>
                    <a:pt x="484" y="433"/>
                    <a:pt x="483" y="432"/>
                  </a:cubicBezTo>
                  <a:cubicBezTo>
                    <a:pt x="477" y="432"/>
                    <a:pt x="471" y="432"/>
                    <a:pt x="465" y="432"/>
                  </a:cubicBezTo>
                  <a:cubicBezTo>
                    <a:pt x="465" y="433"/>
                    <a:pt x="464" y="434"/>
                    <a:pt x="464" y="434"/>
                  </a:cubicBezTo>
                  <a:cubicBezTo>
                    <a:pt x="458" y="434"/>
                    <a:pt x="452" y="434"/>
                    <a:pt x="447" y="434"/>
                  </a:cubicBezTo>
                  <a:cubicBezTo>
                    <a:pt x="446" y="435"/>
                    <a:pt x="445" y="435"/>
                    <a:pt x="444" y="436"/>
                  </a:cubicBezTo>
                  <a:cubicBezTo>
                    <a:pt x="441" y="435"/>
                    <a:pt x="440" y="438"/>
                    <a:pt x="437" y="438"/>
                  </a:cubicBezTo>
                  <a:cubicBezTo>
                    <a:pt x="434" y="441"/>
                    <a:pt x="430" y="441"/>
                    <a:pt x="427" y="443"/>
                  </a:cubicBezTo>
                  <a:cubicBezTo>
                    <a:pt x="424" y="443"/>
                    <a:pt x="423" y="447"/>
                    <a:pt x="421" y="448"/>
                  </a:cubicBezTo>
                  <a:cubicBezTo>
                    <a:pt x="417" y="449"/>
                    <a:pt x="414" y="451"/>
                    <a:pt x="410" y="453"/>
                  </a:cubicBezTo>
                  <a:cubicBezTo>
                    <a:pt x="407" y="454"/>
                    <a:pt x="404" y="456"/>
                    <a:pt x="401" y="457"/>
                  </a:cubicBezTo>
                  <a:cubicBezTo>
                    <a:pt x="400" y="458"/>
                    <a:pt x="399" y="458"/>
                    <a:pt x="398" y="459"/>
                  </a:cubicBezTo>
                  <a:cubicBezTo>
                    <a:pt x="397" y="459"/>
                    <a:pt x="396" y="459"/>
                    <a:pt x="395" y="459"/>
                  </a:cubicBezTo>
                  <a:cubicBezTo>
                    <a:pt x="394" y="460"/>
                    <a:pt x="393" y="460"/>
                    <a:pt x="393" y="461"/>
                  </a:cubicBezTo>
                  <a:cubicBezTo>
                    <a:pt x="391" y="461"/>
                    <a:pt x="390" y="461"/>
                    <a:pt x="389" y="461"/>
                  </a:cubicBezTo>
                  <a:cubicBezTo>
                    <a:pt x="387" y="459"/>
                    <a:pt x="385" y="456"/>
                    <a:pt x="382" y="457"/>
                  </a:cubicBezTo>
                  <a:cubicBezTo>
                    <a:pt x="382" y="454"/>
                    <a:pt x="382" y="451"/>
                    <a:pt x="382" y="449"/>
                  </a:cubicBezTo>
                  <a:cubicBezTo>
                    <a:pt x="385" y="446"/>
                    <a:pt x="388" y="443"/>
                    <a:pt x="391" y="440"/>
                  </a:cubicBezTo>
                  <a:cubicBezTo>
                    <a:pt x="393" y="438"/>
                    <a:pt x="396" y="438"/>
                    <a:pt x="398" y="435"/>
                  </a:cubicBezTo>
                  <a:cubicBezTo>
                    <a:pt x="399" y="433"/>
                    <a:pt x="401" y="431"/>
                    <a:pt x="403" y="430"/>
                  </a:cubicBezTo>
                  <a:cubicBezTo>
                    <a:pt x="409" y="427"/>
                    <a:pt x="413" y="421"/>
                    <a:pt x="418" y="417"/>
                  </a:cubicBezTo>
                  <a:cubicBezTo>
                    <a:pt x="418" y="417"/>
                    <a:pt x="419" y="417"/>
                    <a:pt x="420" y="417"/>
                  </a:cubicBezTo>
                  <a:cubicBezTo>
                    <a:pt x="422" y="414"/>
                    <a:pt x="424" y="412"/>
                    <a:pt x="426" y="410"/>
                  </a:cubicBezTo>
                  <a:cubicBezTo>
                    <a:pt x="427" y="409"/>
                    <a:pt x="428" y="407"/>
                    <a:pt x="429" y="407"/>
                  </a:cubicBezTo>
                  <a:cubicBezTo>
                    <a:pt x="432" y="408"/>
                    <a:pt x="433" y="404"/>
                    <a:pt x="435" y="404"/>
                  </a:cubicBezTo>
                  <a:cubicBezTo>
                    <a:pt x="438" y="403"/>
                    <a:pt x="438" y="401"/>
                    <a:pt x="440" y="400"/>
                  </a:cubicBezTo>
                  <a:cubicBezTo>
                    <a:pt x="441" y="400"/>
                    <a:pt x="442" y="399"/>
                    <a:pt x="444" y="398"/>
                  </a:cubicBezTo>
                  <a:cubicBezTo>
                    <a:pt x="445" y="398"/>
                    <a:pt x="446" y="396"/>
                    <a:pt x="447" y="396"/>
                  </a:cubicBezTo>
                  <a:cubicBezTo>
                    <a:pt x="451" y="394"/>
                    <a:pt x="455" y="392"/>
                    <a:pt x="459" y="390"/>
                  </a:cubicBezTo>
                  <a:cubicBezTo>
                    <a:pt x="459" y="390"/>
                    <a:pt x="460" y="390"/>
                    <a:pt x="461" y="390"/>
                  </a:cubicBezTo>
                  <a:cubicBezTo>
                    <a:pt x="467" y="384"/>
                    <a:pt x="473" y="379"/>
                    <a:pt x="477" y="375"/>
                  </a:cubicBezTo>
                  <a:cubicBezTo>
                    <a:pt x="481" y="372"/>
                    <a:pt x="484" y="370"/>
                    <a:pt x="487" y="369"/>
                  </a:cubicBezTo>
                  <a:cubicBezTo>
                    <a:pt x="490" y="370"/>
                    <a:pt x="493" y="366"/>
                    <a:pt x="496" y="367"/>
                  </a:cubicBezTo>
                  <a:cubicBezTo>
                    <a:pt x="500" y="362"/>
                    <a:pt x="505" y="358"/>
                    <a:pt x="509" y="354"/>
                  </a:cubicBezTo>
                  <a:cubicBezTo>
                    <a:pt x="510" y="354"/>
                    <a:pt x="511" y="354"/>
                    <a:pt x="512" y="354"/>
                  </a:cubicBezTo>
                  <a:cubicBezTo>
                    <a:pt x="512" y="353"/>
                    <a:pt x="513" y="352"/>
                    <a:pt x="514" y="352"/>
                  </a:cubicBezTo>
                  <a:cubicBezTo>
                    <a:pt x="516" y="352"/>
                    <a:pt x="517" y="352"/>
                    <a:pt x="519" y="352"/>
                  </a:cubicBezTo>
                  <a:cubicBezTo>
                    <a:pt x="520" y="351"/>
                    <a:pt x="521" y="350"/>
                    <a:pt x="521" y="350"/>
                  </a:cubicBezTo>
                  <a:cubicBezTo>
                    <a:pt x="525" y="351"/>
                    <a:pt x="526" y="348"/>
                    <a:pt x="529" y="348"/>
                  </a:cubicBezTo>
                  <a:cubicBezTo>
                    <a:pt x="532" y="348"/>
                    <a:pt x="534" y="346"/>
                    <a:pt x="536" y="345"/>
                  </a:cubicBezTo>
                  <a:cubicBezTo>
                    <a:pt x="538" y="343"/>
                    <a:pt x="541" y="345"/>
                    <a:pt x="542" y="342"/>
                  </a:cubicBezTo>
                  <a:cubicBezTo>
                    <a:pt x="545" y="342"/>
                    <a:pt x="546" y="340"/>
                    <a:pt x="549" y="340"/>
                  </a:cubicBezTo>
                  <a:cubicBezTo>
                    <a:pt x="551" y="340"/>
                    <a:pt x="553" y="339"/>
                    <a:pt x="555" y="337"/>
                  </a:cubicBezTo>
                  <a:cubicBezTo>
                    <a:pt x="556" y="336"/>
                    <a:pt x="558" y="336"/>
                    <a:pt x="560" y="336"/>
                  </a:cubicBezTo>
                  <a:cubicBezTo>
                    <a:pt x="561" y="335"/>
                    <a:pt x="562" y="333"/>
                    <a:pt x="564" y="330"/>
                  </a:cubicBezTo>
                  <a:cubicBezTo>
                    <a:pt x="564" y="329"/>
                    <a:pt x="564" y="326"/>
                    <a:pt x="564" y="322"/>
                  </a:cubicBezTo>
                  <a:cubicBezTo>
                    <a:pt x="564" y="322"/>
                    <a:pt x="563" y="321"/>
                    <a:pt x="563" y="320"/>
                  </a:cubicBezTo>
                  <a:cubicBezTo>
                    <a:pt x="562" y="314"/>
                    <a:pt x="558" y="309"/>
                    <a:pt x="556" y="304"/>
                  </a:cubicBezTo>
                  <a:cubicBezTo>
                    <a:pt x="553" y="297"/>
                    <a:pt x="550" y="291"/>
                    <a:pt x="546" y="285"/>
                  </a:cubicBezTo>
                  <a:cubicBezTo>
                    <a:pt x="544" y="285"/>
                    <a:pt x="541" y="285"/>
                    <a:pt x="539" y="285"/>
                  </a:cubicBezTo>
                  <a:cubicBezTo>
                    <a:pt x="538" y="285"/>
                    <a:pt x="537" y="285"/>
                    <a:pt x="537" y="286"/>
                  </a:cubicBezTo>
                  <a:cubicBezTo>
                    <a:pt x="536" y="288"/>
                    <a:pt x="535" y="290"/>
                    <a:pt x="534" y="292"/>
                  </a:cubicBezTo>
                  <a:cubicBezTo>
                    <a:pt x="533" y="293"/>
                    <a:pt x="534" y="294"/>
                    <a:pt x="533" y="295"/>
                  </a:cubicBezTo>
                  <a:cubicBezTo>
                    <a:pt x="531" y="298"/>
                    <a:pt x="531" y="301"/>
                    <a:pt x="529" y="304"/>
                  </a:cubicBezTo>
                  <a:cubicBezTo>
                    <a:pt x="528" y="305"/>
                    <a:pt x="528" y="307"/>
                    <a:pt x="527" y="308"/>
                  </a:cubicBezTo>
                  <a:cubicBezTo>
                    <a:pt x="525" y="309"/>
                    <a:pt x="524" y="309"/>
                    <a:pt x="523" y="310"/>
                  </a:cubicBezTo>
                  <a:cubicBezTo>
                    <a:pt x="522" y="311"/>
                    <a:pt x="520" y="311"/>
                    <a:pt x="519" y="312"/>
                  </a:cubicBezTo>
                  <a:cubicBezTo>
                    <a:pt x="518" y="314"/>
                    <a:pt x="516" y="313"/>
                    <a:pt x="514" y="313"/>
                  </a:cubicBezTo>
                  <a:cubicBezTo>
                    <a:pt x="513" y="314"/>
                    <a:pt x="512" y="315"/>
                    <a:pt x="510" y="315"/>
                  </a:cubicBezTo>
                  <a:cubicBezTo>
                    <a:pt x="503" y="317"/>
                    <a:pt x="502" y="318"/>
                    <a:pt x="499" y="324"/>
                  </a:cubicBezTo>
                  <a:cubicBezTo>
                    <a:pt x="498" y="326"/>
                    <a:pt x="496" y="327"/>
                    <a:pt x="496" y="329"/>
                  </a:cubicBezTo>
                  <a:cubicBezTo>
                    <a:pt x="494" y="333"/>
                    <a:pt x="492" y="336"/>
                    <a:pt x="488" y="337"/>
                  </a:cubicBezTo>
                  <a:cubicBezTo>
                    <a:pt x="488" y="337"/>
                    <a:pt x="487" y="338"/>
                    <a:pt x="487" y="338"/>
                  </a:cubicBezTo>
                  <a:cubicBezTo>
                    <a:pt x="484" y="338"/>
                    <a:pt x="482" y="338"/>
                    <a:pt x="479" y="338"/>
                  </a:cubicBezTo>
                  <a:cubicBezTo>
                    <a:pt x="478" y="338"/>
                    <a:pt x="478" y="337"/>
                    <a:pt x="477" y="336"/>
                  </a:cubicBezTo>
                  <a:cubicBezTo>
                    <a:pt x="469" y="336"/>
                    <a:pt x="462" y="336"/>
                    <a:pt x="454" y="336"/>
                  </a:cubicBezTo>
                  <a:cubicBezTo>
                    <a:pt x="453" y="337"/>
                    <a:pt x="453" y="338"/>
                    <a:pt x="452" y="338"/>
                  </a:cubicBezTo>
                  <a:cubicBezTo>
                    <a:pt x="451" y="338"/>
                    <a:pt x="451" y="338"/>
                    <a:pt x="450" y="338"/>
                  </a:cubicBezTo>
                  <a:cubicBezTo>
                    <a:pt x="449" y="339"/>
                    <a:pt x="448" y="341"/>
                    <a:pt x="447" y="342"/>
                  </a:cubicBezTo>
                  <a:cubicBezTo>
                    <a:pt x="443" y="342"/>
                    <a:pt x="440" y="344"/>
                    <a:pt x="438" y="345"/>
                  </a:cubicBezTo>
                  <a:cubicBezTo>
                    <a:pt x="435" y="347"/>
                    <a:pt x="431" y="347"/>
                    <a:pt x="429" y="350"/>
                  </a:cubicBezTo>
                  <a:cubicBezTo>
                    <a:pt x="425" y="349"/>
                    <a:pt x="425" y="354"/>
                    <a:pt x="421" y="354"/>
                  </a:cubicBezTo>
                  <a:cubicBezTo>
                    <a:pt x="419" y="354"/>
                    <a:pt x="418" y="357"/>
                    <a:pt x="416" y="358"/>
                  </a:cubicBezTo>
                  <a:cubicBezTo>
                    <a:pt x="414" y="358"/>
                    <a:pt x="413" y="361"/>
                    <a:pt x="411" y="361"/>
                  </a:cubicBezTo>
                  <a:cubicBezTo>
                    <a:pt x="408" y="362"/>
                    <a:pt x="407" y="364"/>
                    <a:pt x="406" y="365"/>
                  </a:cubicBezTo>
                  <a:cubicBezTo>
                    <a:pt x="404" y="367"/>
                    <a:pt x="402" y="367"/>
                    <a:pt x="401" y="368"/>
                  </a:cubicBezTo>
                  <a:cubicBezTo>
                    <a:pt x="400" y="369"/>
                    <a:pt x="399" y="371"/>
                    <a:pt x="396" y="371"/>
                  </a:cubicBezTo>
                  <a:cubicBezTo>
                    <a:pt x="395" y="371"/>
                    <a:pt x="394" y="374"/>
                    <a:pt x="392" y="374"/>
                  </a:cubicBezTo>
                  <a:cubicBezTo>
                    <a:pt x="390" y="375"/>
                    <a:pt x="389" y="377"/>
                    <a:pt x="388" y="378"/>
                  </a:cubicBezTo>
                  <a:cubicBezTo>
                    <a:pt x="386" y="379"/>
                    <a:pt x="384" y="380"/>
                    <a:pt x="382" y="380"/>
                  </a:cubicBezTo>
                  <a:cubicBezTo>
                    <a:pt x="380" y="381"/>
                    <a:pt x="379" y="383"/>
                    <a:pt x="378" y="384"/>
                  </a:cubicBezTo>
                  <a:cubicBezTo>
                    <a:pt x="376" y="385"/>
                    <a:pt x="374" y="385"/>
                    <a:pt x="372" y="386"/>
                  </a:cubicBezTo>
                  <a:cubicBezTo>
                    <a:pt x="370" y="387"/>
                    <a:pt x="368" y="389"/>
                    <a:pt x="366" y="388"/>
                  </a:cubicBezTo>
                  <a:cubicBezTo>
                    <a:pt x="365" y="388"/>
                    <a:pt x="365" y="389"/>
                    <a:pt x="364" y="390"/>
                  </a:cubicBezTo>
                  <a:cubicBezTo>
                    <a:pt x="352" y="384"/>
                    <a:pt x="340" y="378"/>
                    <a:pt x="327" y="371"/>
                  </a:cubicBezTo>
                  <a:cubicBezTo>
                    <a:pt x="327" y="371"/>
                    <a:pt x="326" y="371"/>
                    <a:pt x="325" y="371"/>
                  </a:cubicBezTo>
                  <a:cubicBezTo>
                    <a:pt x="321" y="370"/>
                    <a:pt x="317" y="373"/>
                    <a:pt x="313" y="373"/>
                  </a:cubicBezTo>
                  <a:cubicBezTo>
                    <a:pt x="312" y="375"/>
                    <a:pt x="310" y="374"/>
                    <a:pt x="308" y="375"/>
                  </a:cubicBezTo>
                  <a:cubicBezTo>
                    <a:pt x="307" y="376"/>
                    <a:pt x="305" y="377"/>
                    <a:pt x="303" y="377"/>
                  </a:cubicBezTo>
                  <a:cubicBezTo>
                    <a:pt x="301" y="376"/>
                    <a:pt x="301" y="379"/>
                    <a:pt x="298" y="379"/>
                  </a:cubicBezTo>
                  <a:cubicBezTo>
                    <a:pt x="296" y="378"/>
                    <a:pt x="295" y="381"/>
                    <a:pt x="293" y="380"/>
                  </a:cubicBezTo>
                  <a:cubicBezTo>
                    <a:pt x="291" y="380"/>
                    <a:pt x="290" y="382"/>
                    <a:pt x="288" y="382"/>
                  </a:cubicBezTo>
                  <a:cubicBezTo>
                    <a:pt x="286" y="382"/>
                    <a:pt x="285" y="385"/>
                    <a:pt x="282" y="384"/>
                  </a:cubicBezTo>
                  <a:cubicBezTo>
                    <a:pt x="280" y="384"/>
                    <a:pt x="279" y="387"/>
                    <a:pt x="277" y="386"/>
                  </a:cubicBezTo>
                  <a:cubicBezTo>
                    <a:pt x="276" y="386"/>
                    <a:pt x="275" y="386"/>
                    <a:pt x="275" y="387"/>
                  </a:cubicBezTo>
                  <a:cubicBezTo>
                    <a:pt x="274" y="389"/>
                    <a:pt x="271" y="388"/>
                    <a:pt x="270" y="390"/>
                  </a:cubicBezTo>
                  <a:cubicBezTo>
                    <a:pt x="267" y="390"/>
                    <a:pt x="265" y="390"/>
                    <a:pt x="264" y="392"/>
                  </a:cubicBezTo>
                  <a:cubicBezTo>
                    <a:pt x="261" y="391"/>
                    <a:pt x="259" y="393"/>
                    <a:pt x="257" y="394"/>
                  </a:cubicBezTo>
                  <a:cubicBezTo>
                    <a:pt x="255" y="394"/>
                    <a:pt x="254" y="396"/>
                    <a:pt x="252" y="396"/>
                  </a:cubicBezTo>
                  <a:cubicBezTo>
                    <a:pt x="250" y="395"/>
                    <a:pt x="249" y="398"/>
                    <a:pt x="247" y="398"/>
                  </a:cubicBezTo>
                  <a:cubicBezTo>
                    <a:pt x="246" y="399"/>
                    <a:pt x="243" y="399"/>
                    <a:pt x="242" y="400"/>
                  </a:cubicBezTo>
                  <a:cubicBezTo>
                    <a:pt x="241" y="402"/>
                    <a:pt x="239" y="402"/>
                    <a:pt x="237" y="403"/>
                  </a:cubicBezTo>
                  <a:cubicBezTo>
                    <a:pt x="236" y="404"/>
                    <a:pt x="234" y="405"/>
                    <a:pt x="233" y="405"/>
                  </a:cubicBezTo>
                  <a:cubicBezTo>
                    <a:pt x="229" y="405"/>
                    <a:pt x="229" y="410"/>
                    <a:pt x="226" y="409"/>
                  </a:cubicBezTo>
                  <a:cubicBezTo>
                    <a:pt x="224" y="411"/>
                    <a:pt x="221" y="411"/>
                    <a:pt x="220" y="413"/>
                  </a:cubicBezTo>
                  <a:cubicBezTo>
                    <a:pt x="218" y="415"/>
                    <a:pt x="216" y="416"/>
                    <a:pt x="213" y="417"/>
                  </a:cubicBezTo>
                  <a:cubicBezTo>
                    <a:pt x="210" y="418"/>
                    <a:pt x="208" y="420"/>
                    <a:pt x="205" y="422"/>
                  </a:cubicBezTo>
                  <a:cubicBezTo>
                    <a:pt x="203" y="424"/>
                    <a:pt x="200" y="425"/>
                    <a:pt x="197" y="425"/>
                  </a:cubicBezTo>
                  <a:cubicBezTo>
                    <a:pt x="196" y="425"/>
                    <a:pt x="196" y="426"/>
                    <a:pt x="195" y="426"/>
                  </a:cubicBezTo>
                  <a:cubicBezTo>
                    <a:pt x="188" y="426"/>
                    <a:pt x="181" y="426"/>
                    <a:pt x="174" y="426"/>
                  </a:cubicBezTo>
                  <a:cubicBezTo>
                    <a:pt x="173" y="426"/>
                    <a:pt x="173" y="426"/>
                    <a:pt x="172" y="425"/>
                  </a:cubicBezTo>
                  <a:cubicBezTo>
                    <a:pt x="170" y="425"/>
                    <a:pt x="167" y="425"/>
                    <a:pt x="164" y="425"/>
                  </a:cubicBezTo>
                  <a:cubicBezTo>
                    <a:pt x="164" y="425"/>
                    <a:pt x="163" y="426"/>
                    <a:pt x="162" y="426"/>
                  </a:cubicBezTo>
                  <a:cubicBezTo>
                    <a:pt x="161" y="426"/>
                    <a:pt x="160" y="426"/>
                    <a:pt x="158" y="426"/>
                  </a:cubicBezTo>
                  <a:cubicBezTo>
                    <a:pt x="157" y="429"/>
                    <a:pt x="153" y="430"/>
                    <a:pt x="150" y="432"/>
                  </a:cubicBezTo>
                  <a:cubicBezTo>
                    <a:pt x="145" y="433"/>
                    <a:pt x="142" y="437"/>
                    <a:pt x="138" y="439"/>
                  </a:cubicBezTo>
                  <a:cubicBezTo>
                    <a:pt x="137" y="440"/>
                    <a:pt x="136" y="442"/>
                    <a:pt x="134" y="442"/>
                  </a:cubicBezTo>
                  <a:cubicBezTo>
                    <a:pt x="132" y="442"/>
                    <a:pt x="132" y="444"/>
                    <a:pt x="131" y="445"/>
                  </a:cubicBezTo>
                  <a:cubicBezTo>
                    <a:pt x="131" y="449"/>
                    <a:pt x="131" y="454"/>
                    <a:pt x="131" y="458"/>
                  </a:cubicBezTo>
                  <a:cubicBezTo>
                    <a:pt x="131" y="459"/>
                    <a:pt x="131" y="459"/>
                    <a:pt x="132" y="460"/>
                  </a:cubicBezTo>
                  <a:cubicBezTo>
                    <a:pt x="133" y="462"/>
                    <a:pt x="132" y="465"/>
                    <a:pt x="133" y="468"/>
                  </a:cubicBezTo>
                  <a:cubicBezTo>
                    <a:pt x="133" y="468"/>
                    <a:pt x="133" y="469"/>
                    <a:pt x="134" y="470"/>
                  </a:cubicBezTo>
                  <a:cubicBezTo>
                    <a:pt x="134" y="472"/>
                    <a:pt x="134" y="475"/>
                    <a:pt x="134" y="477"/>
                  </a:cubicBezTo>
                  <a:cubicBezTo>
                    <a:pt x="135" y="478"/>
                    <a:pt x="135" y="478"/>
                    <a:pt x="136" y="479"/>
                  </a:cubicBezTo>
                  <a:cubicBezTo>
                    <a:pt x="136" y="482"/>
                    <a:pt x="136" y="484"/>
                    <a:pt x="136" y="487"/>
                  </a:cubicBezTo>
                  <a:cubicBezTo>
                    <a:pt x="134" y="488"/>
                    <a:pt x="134" y="490"/>
                    <a:pt x="134" y="492"/>
                  </a:cubicBezTo>
                  <a:cubicBezTo>
                    <a:pt x="134" y="494"/>
                    <a:pt x="129" y="498"/>
                    <a:pt x="124" y="501"/>
                  </a:cubicBezTo>
                  <a:cubicBezTo>
                    <a:pt x="123" y="501"/>
                    <a:pt x="122" y="501"/>
                    <a:pt x="121" y="501"/>
                  </a:cubicBezTo>
                  <a:cubicBezTo>
                    <a:pt x="120" y="501"/>
                    <a:pt x="119" y="501"/>
                    <a:pt x="118" y="501"/>
                  </a:cubicBezTo>
                  <a:cubicBezTo>
                    <a:pt x="113" y="496"/>
                    <a:pt x="107" y="490"/>
                    <a:pt x="102" y="485"/>
                  </a:cubicBezTo>
                  <a:cubicBezTo>
                    <a:pt x="100" y="480"/>
                    <a:pt x="98" y="475"/>
                    <a:pt x="95" y="471"/>
                  </a:cubicBezTo>
                  <a:cubicBezTo>
                    <a:pt x="93" y="468"/>
                    <a:pt x="93" y="464"/>
                    <a:pt x="90" y="462"/>
                  </a:cubicBezTo>
                  <a:cubicBezTo>
                    <a:pt x="91" y="457"/>
                    <a:pt x="86" y="454"/>
                    <a:pt x="86" y="450"/>
                  </a:cubicBezTo>
                  <a:cubicBezTo>
                    <a:pt x="82" y="449"/>
                    <a:pt x="82" y="449"/>
                    <a:pt x="80" y="448"/>
                  </a:cubicBezTo>
                  <a:cubicBezTo>
                    <a:pt x="69" y="448"/>
                    <a:pt x="58" y="448"/>
                    <a:pt x="47" y="448"/>
                  </a:cubicBezTo>
                  <a:cubicBezTo>
                    <a:pt x="46" y="447"/>
                    <a:pt x="46" y="446"/>
                    <a:pt x="45" y="446"/>
                  </a:cubicBezTo>
                  <a:cubicBezTo>
                    <a:pt x="37" y="446"/>
                    <a:pt x="28" y="446"/>
                    <a:pt x="20" y="446"/>
                  </a:cubicBezTo>
                  <a:cubicBezTo>
                    <a:pt x="20" y="445"/>
                    <a:pt x="19" y="445"/>
                    <a:pt x="19" y="444"/>
                  </a:cubicBezTo>
                  <a:cubicBezTo>
                    <a:pt x="17" y="443"/>
                    <a:pt x="14" y="442"/>
                    <a:pt x="12" y="441"/>
                  </a:cubicBezTo>
                  <a:cubicBezTo>
                    <a:pt x="9" y="439"/>
                    <a:pt x="7" y="436"/>
                    <a:pt x="4" y="433"/>
                  </a:cubicBezTo>
                  <a:cubicBezTo>
                    <a:pt x="4" y="433"/>
                    <a:pt x="4" y="431"/>
                    <a:pt x="3" y="431"/>
                  </a:cubicBezTo>
                  <a:cubicBezTo>
                    <a:pt x="1" y="430"/>
                    <a:pt x="2" y="427"/>
                    <a:pt x="0" y="426"/>
                  </a:cubicBezTo>
                  <a:cubicBezTo>
                    <a:pt x="0" y="422"/>
                    <a:pt x="0" y="418"/>
                    <a:pt x="0" y="415"/>
                  </a:cubicBezTo>
                  <a:cubicBezTo>
                    <a:pt x="1" y="413"/>
                    <a:pt x="2" y="412"/>
                    <a:pt x="3" y="409"/>
                  </a:cubicBezTo>
                  <a:cubicBezTo>
                    <a:pt x="5" y="407"/>
                    <a:pt x="7" y="405"/>
                    <a:pt x="10" y="402"/>
                  </a:cubicBezTo>
                  <a:cubicBezTo>
                    <a:pt x="12" y="401"/>
                    <a:pt x="13" y="400"/>
                    <a:pt x="15" y="400"/>
                  </a:cubicBezTo>
                  <a:cubicBezTo>
                    <a:pt x="17" y="399"/>
                    <a:pt x="19" y="400"/>
                    <a:pt x="20" y="398"/>
                  </a:cubicBezTo>
                  <a:cubicBezTo>
                    <a:pt x="28" y="398"/>
                    <a:pt x="37" y="398"/>
                    <a:pt x="45" y="398"/>
                  </a:cubicBezTo>
                  <a:cubicBezTo>
                    <a:pt x="46" y="397"/>
                    <a:pt x="46" y="396"/>
                    <a:pt x="47" y="396"/>
                  </a:cubicBezTo>
                  <a:cubicBezTo>
                    <a:pt x="51" y="396"/>
                    <a:pt x="55" y="396"/>
                    <a:pt x="59" y="396"/>
                  </a:cubicBezTo>
                  <a:cubicBezTo>
                    <a:pt x="59" y="395"/>
                    <a:pt x="59" y="395"/>
                    <a:pt x="60" y="394"/>
                  </a:cubicBezTo>
                  <a:cubicBezTo>
                    <a:pt x="62" y="393"/>
                    <a:pt x="64" y="394"/>
                    <a:pt x="66" y="394"/>
                  </a:cubicBezTo>
                  <a:cubicBezTo>
                    <a:pt x="68" y="392"/>
                    <a:pt x="67" y="390"/>
                    <a:pt x="67" y="387"/>
                  </a:cubicBezTo>
                  <a:cubicBezTo>
                    <a:pt x="67" y="387"/>
                    <a:pt x="66" y="386"/>
                    <a:pt x="65" y="385"/>
                  </a:cubicBezTo>
                  <a:cubicBezTo>
                    <a:pt x="65" y="383"/>
                    <a:pt x="66" y="381"/>
                    <a:pt x="63" y="379"/>
                  </a:cubicBezTo>
                  <a:cubicBezTo>
                    <a:pt x="64" y="377"/>
                    <a:pt x="61" y="376"/>
                    <a:pt x="61" y="374"/>
                  </a:cubicBezTo>
                  <a:cubicBezTo>
                    <a:pt x="61" y="373"/>
                    <a:pt x="59" y="372"/>
                    <a:pt x="60" y="370"/>
                  </a:cubicBezTo>
                  <a:cubicBezTo>
                    <a:pt x="60" y="368"/>
                    <a:pt x="58" y="367"/>
                    <a:pt x="58" y="366"/>
                  </a:cubicBezTo>
                  <a:cubicBezTo>
                    <a:pt x="57" y="364"/>
                    <a:pt x="56" y="361"/>
                    <a:pt x="55" y="360"/>
                  </a:cubicBezTo>
                  <a:cubicBezTo>
                    <a:pt x="54" y="358"/>
                    <a:pt x="54" y="357"/>
                    <a:pt x="54" y="356"/>
                  </a:cubicBezTo>
                  <a:cubicBezTo>
                    <a:pt x="53" y="354"/>
                    <a:pt x="52" y="353"/>
                    <a:pt x="52" y="352"/>
                  </a:cubicBezTo>
                  <a:cubicBezTo>
                    <a:pt x="52" y="349"/>
                    <a:pt x="49" y="347"/>
                    <a:pt x="50" y="345"/>
                  </a:cubicBezTo>
                  <a:cubicBezTo>
                    <a:pt x="50" y="342"/>
                    <a:pt x="46" y="341"/>
                    <a:pt x="48" y="338"/>
                  </a:cubicBezTo>
                  <a:cubicBezTo>
                    <a:pt x="46" y="336"/>
                    <a:pt x="46" y="333"/>
                    <a:pt x="46" y="331"/>
                  </a:cubicBezTo>
                  <a:cubicBezTo>
                    <a:pt x="45" y="331"/>
                    <a:pt x="45" y="330"/>
                    <a:pt x="44" y="330"/>
                  </a:cubicBezTo>
                  <a:cubicBezTo>
                    <a:pt x="44" y="328"/>
                    <a:pt x="44" y="326"/>
                    <a:pt x="44" y="324"/>
                  </a:cubicBezTo>
                  <a:cubicBezTo>
                    <a:pt x="43" y="323"/>
                    <a:pt x="43" y="323"/>
                    <a:pt x="42" y="322"/>
                  </a:cubicBezTo>
                  <a:cubicBezTo>
                    <a:pt x="42" y="321"/>
                    <a:pt x="42" y="319"/>
                    <a:pt x="42" y="318"/>
                  </a:cubicBezTo>
                  <a:cubicBezTo>
                    <a:pt x="42" y="317"/>
                    <a:pt x="41" y="317"/>
                    <a:pt x="40" y="316"/>
                  </a:cubicBezTo>
                  <a:cubicBezTo>
                    <a:pt x="40" y="315"/>
                    <a:pt x="40" y="313"/>
                    <a:pt x="40" y="312"/>
                  </a:cubicBezTo>
                  <a:cubicBezTo>
                    <a:pt x="40" y="312"/>
                    <a:pt x="39" y="311"/>
                    <a:pt x="39" y="311"/>
                  </a:cubicBezTo>
                  <a:cubicBezTo>
                    <a:pt x="38" y="309"/>
                    <a:pt x="39" y="307"/>
                    <a:pt x="38" y="306"/>
                  </a:cubicBezTo>
                  <a:cubicBezTo>
                    <a:pt x="36" y="305"/>
                    <a:pt x="36" y="303"/>
                    <a:pt x="36" y="301"/>
                  </a:cubicBezTo>
                  <a:cubicBezTo>
                    <a:pt x="36" y="300"/>
                    <a:pt x="34" y="299"/>
                    <a:pt x="34" y="297"/>
                  </a:cubicBezTo>
                  <a:cubicBezTo>
                    <a:pt x="35" y="296"/>
                    <a:pt x="34" y="294"/>
                    <a:pt x="33" y="293"/>
                  </a:cubicBezTo>
                  <a:cubicBezTo>
                    <a:pt x="33" y="291"/>
                    <a:pt x="33" y="289"/>
                    <a:pt x="33" y="288"/>
                  </a:cubicBezTo>
                  <a:cubicBezTo>
                    <a:pt x="32" y="287"/>
                    <a:pt x="31" y="286"/>
                    <a:pt x="31" y="285"/>
                  </a:cubicBezTo>
                  <a:cubicBezTo>
                    <a:pt x="30" y="284"/>
                    <a:pt x="31" y="282"/>
                    <a:pt x="29" y="280"/>
                  </a:cubicBezTo>
                  <a:cubicBezTo>
                    <a:pt x="28" y="278"/>
                    <a:pt x="27" y="276"/>
                    <a:pt x="26" y="274"/>
                  </a:cubicBezTo>
                  <a:cubicBezTo>
                    <a:pt x="26" y="272"/>
                    <a:pt x="24" y="270"/>
                    <a:pt x="22" y="268"/>
                  </a:cubicBezTo>
                  <a:cubicBezTo>
                    <a:pt x="21" y="265"/>
                    <a:pt x="20" y="261"/>
                    <a:pt x="17" y="258"/>
                  </a:cubicBezTo>
                  <a:cubicBezTo>
                    <a:pt x="18" y="255"/>
                    <a:pt x="13" y="255"/>
                    <a:pt x="13" y="251"/>
                  </a:cubicBezTo>
                  <a:cubicBezTo>
                    <a:pt x="13" y="250"/>
                    <a:pt x="11" y="249"/>
                    <a:pt x="11" y="246"/>
                  </a:cubicBezTo>
                  <a:cubicBezTo>
                    <a:pt x="11" y="245"/>
                    <a:pt x="10" y="244"/>
                    <a:pt x="10" y="242"/>
                  </a:cubicBezTo>
                  <a:cubicBezTo>
                    <a:pt x="9" y="241"/>
                    <a:pt x="8" y="240"/>
                    <a:pt x="8" y="239"/>
                  </a:cubicBezTo>
                  <a:cubicBezTo>
                    <a:pt x="8" y="236"/>
                    <a:pt x="8" y="233"/>
                    <a:pt x="8" y="230"/>
                  </a:cubicBezTo>
                  <a:cubicBezTo>
                    <a:pt x="8" y="229"/>
                    <a:pt x="9" y="229"/>
                    <a:pt x="9" y="228"/>
                  </a:cubicBezTo>
                  <a:cubicBezTo>
                    <a:pt x="9" y="227"/>
                    <a:pt x="10" y="225"/>
                    <a:pt x="10" y="224"/>
                  </a:cubicBezTo>
                  <a:cubicBezTo>
                    <a:pt x="12" y="222"/>
                    <a:pt x="11" y="220"/>
                    <a:pt x="12" y="218"/>
                  </a:cubicBezTo>
                  <a:cubicBezTo>
                    <a:pt x="13" y="217"/>
                    <a:pt x="15" y="217"/>
                    <a:pt x="16" y="215"/>
                  </a:cubicBezTo>
                  <a:cubicBezTo>
                    <a:pt x="21" y="215"/>
                    <a:pt x="25" y="215"/>
                    <a:pt x="30" y="215"/>
                  </a:cubicBezTo>
                  <a:cubicBezTo>
                    <a:pt x="30" y="216"/>
                    <a:pt x="31" y="216"/>
                    <a:pt x="31" y="217"/>
                  </a:cubicBezTo>
                  <a:cubicBezTo>
                    <a:pt x="34" y="217"/>
                    <a:pt x="37" y="217"/>
                    <a:pt x="39" y="217"/>
                  </a:cubicBezTo>
                  <a:cubicBezTo>
                    <a:pt x="40" y="218"/>
                    <a:pt x="41" y="219"/>
                    <a:pt x="42" y="219"/>
                  </a:cubicBezTo>
                  <a:cubicBezTo>
                    <a:pt x="43" y="219"/>
                    <a:pt x="45" y="219"/>
                    <a:pt x="46" y="219"/>
                  </a:cubicBezTo>
                  <a:cubicBezTo>
                    <a:pt x="47" y="219"/>
                    <a:pt x="48" y="221"/>
                    <a:pt x="49" y="221"/>
                  </a:cubicBezTo>
                  <a:cubicBezTo>
                    <a:pt x="51" y="221"/>
                    <a:pt x="53" y="221"/>
                    <a:pt x="54" y="222"/>
                  </a:cubicBezTo>
                  <a:cubicBezTo>
                    <a:pt x="55" y="223"/>
                    <a:pt x="56" y="223"/>
                    <a:pt x="57" y="224"/>
                  </a:cubicBezTo>
                  <a:cubicBezTo>
                    <a:pt x="58" y="225"/>
                    <a:pt x="60" y="224"/>
                    <a:pt x="61" y="226"/>
                  </a:cubicBezTo>
                  <a:cubicBezTo>
                    <a:pt x="62" y="227"/>
                    <a:pt x="63" y="227"/>
                    <a:pt x="64" y="227"/>
                  </a:cubicBezTo>
                  <a:cubicBezTo>
                    <a:pt x="67" y="228"/>
                    <a:pt x="69" y="234"/>
                    <a:pt x="69" y="237"/>
                  </a:cubicBezTo>
                  <a:cubicBezTo>
                    <a:pt x="70" y="238"/>
                    <a:pt x="70" y="238"/>
                    <a:pt x="71" y="239"/>
                  </a:cubicBezTo>
                  <a:cubicBezTo>
                    <a:pt x="71" y="241"/>
                    <a:pt x="71" y="243"/>
                    <a:pt x="71" y="245"/>
                  </a:cubicBezTo>
                  <a:cubicBezTo>
                    <a:pt x="72" y="246"/>
                    <a:pt x="72" y="246"/>
                    <a:pt x="73" y="247"/>
                  </a:cubicBezTo>
                  <a:cubicBezTo>
                    <a:pt x="73" y="248"/>
                    <a:pt x="73" y="250"/>
                    <a:pt x="73" y="252"/>
                  </a:cubicBezTo>
                  <a:cubicBezTo>
                    <a:pt x="75" y="256"/>
                    <a:pt x="77" y="259"/>
                    <a:pt x="79" y="263"/>
                  </a:cubicBezTo>
                  <a:cubicBezTo>
                    <a:pt x="79" y="267"/>
                    <a:pt x="79" y="271"/>
                    <a:pt x="79" y="276"/>
                  </a:cubicBezTo>
                  <a:cubicBezTo>
                    <a:pt x="78" y="276"/>
                    <a:pt x="77" y="277"/>
                    <a:pt x="77" y="278"/>
                  </a:cubicBezTo>
                  <a:cubicBezTo>
                    <a:pt x="77" y="280"/>
                    <a:pt x="77" y="282"/>
                    <a:pt x="77" y="284"/>
                  </a:cubicBezTo>
                  <a:cubicBezTo>
                    <a:pt x="76" y="284"/>
                    <a:pt x="76" y="284"/>
                    <a:pt x="75" y="285"/>
                  </a:cubicBezTo>
                  <a:cubicBezTo>
                    <a:pt x="75" y="287"/>
                    <a:pt x="75" y="289"/>
                    <a:pt x="75" y="291"/>
                  </a:cubicBezTo>
                  <a:cubicBezTo>
                    <a:pt x="74" y="292"/>
                    <a:pt x="74" y="292"/>
                    <a:pt x="73" y="293"/>
                  </a:cubicBezTo>
                  <a:cubicBezTo>
                    <a:pt x="73" y="297"/>
                    <a:pt x="73" y="302"/>
                    <a:pt x="73" y="306"/>
                  </a:cubicBezTo>
                  <a:cubicBezTo>
                    <a:pt x="73" y="307"/>
                    <a:pt x="74" y="307"/>
                    <a:pt x="75" y="308"/>
                  </a:cubicBezTo>
                  <a:cubicBezTo>
                    <a:pt x="75" y="312"/>
                    <a:pt x="75" y="316"/>
                    <a:pt x="75" y="320"/>
                  </a:cubicBezTo>
                  <a:cubicBezTo>
                    <a:pt x="75" y="320"/>
                    <a:pt x="76" y="321"/>
                    <a:pt x="77" y="322"/>
                  </a:cubicBezTo>
                  <a:cubicBezTo>
                    <a:pt x="77" y="323"/>
                    <a:pt x="76" y="325"/>
                    <a:pt x="78" y="327"/>
                  </a:cubicBezTo>
                  <a:cubicBezTo>
                    <a:pt x="79" y="328"/>
                    <a:pt x="78" y="330"/>
                    <a:pt x="79" y="331"/>
                  </a:cubicBezTo>
                  <a:cubicBezTo>
                    <a:pt x="80" y="333"/>
                    <a:pt x="80" y="335"/>
                    <a:pt x="81" y="336"/>
                  </a:cubicBezTo>
                  <a:cubicBezTo>
                    <a:pt x="82" y="337"/>
                    <a:pt x="83" y="339"/>
                    <a:pt x="83" y="340"/>
                  </a:cubicBezTo>
                  <a:cubicBezTo>
                    <a:pt x="84" y="342"/>
                    <a:pt x="86" y="343"/>
                    <a:pt x="87" y="344"/>
                  </a:cubicBezTo>
                  <a:cubicBezTo>
                    <a:pt x="88" y="344"/>
                    <a:pt x="89" y="344"/>
                    <a:pt x="90" y="344"/>
                  </a:cubicBezTo>
                  <a:cubicBezTo>
                    <a:pt x="90" y="345"/>
                    <a:pt x="90" y="346"/>
                    <a:pt x="90" y="347"/>
                  </a:cubicBezTo>
                  <a:cubicBezTo>
                    <a:pt x="95" y="351"/>
                    <a:pt x="96" y="357"/>
                    <a:pt x="99" y="362"/>
                  </a:cubicBezTo>
                  <a:cubicBezTo>
                    <a:pt x="101" y="364"/>
                    <a:pt x="101" y="367"/>
                    <a:pt x="102" y="368"/>
                  </a:cubicBezTo>
                  <a:cubicBezTo>
                    <a:pt x="104" y="370"/>
                    <a:pt x="103" y="373"/>
                    <a:pt x="105" y="374"/>
                  </a:cubicBezTo>
                  <a:cubicBezTo>
                    <a:pt x="106" y="374"/>
                    <a:pt x="106" y="376"/>
                    <a:pt x="106" y="376"/>
                  </a:cubicBezTo>
                  <a:cubicBezTo>
                    <a:pt x="109" y="378"/>
                    <a:pt x="109" y="383"/>
                    <a:pt x="113" y="384"/>
                  </a:cubicBezTo>
                  <a:cubicBezTo>
                    <a:pt x="115" y="384"/>
                    <a:pt x="117" y="382"/>
                    <a:pt x="120" y="382"/>
                  </a:cubicBezTo>
                  <a:cubicBezTo>
                    <a:pt x="122" y="379"/>
                    <a:pt x="125" y="381"/>
                    <a:pt x="128" y="380"/>
                  </a:cubicBezTo>
                  <a:cubicBezTo>
                    <a:pt x="128" y="380"/>
                    <a:pt x="129" y="379"/>
                    <a:pt x="130" y="379"/>
                  </a:cubicBezTo>
                  <a:cubicBezTo>
                    <a:pt x="133" y="379"/>
                    <a:pt x="137" y="379"/>
                    <a:pt x="141" y="379"/>
                  </a:cubicBezTo>
                  <a:cubicBezTo>
                    <a:pt x="142" y="378"/>
                    <a:pt x="142" y="377"/>
                    <a:pt x="143" y="377"/>
                  </a:cubicBezTo>
                  <a:cubicBezTo>
                    <a:pt x="145" y="377"/>
                    <a:pt x="147" y="377"/>
                    <a:pt x="149" y="377"/>
                  </a:cubicBezTo>
                  <a:cubicBezTo>
                    <a:pt x="151" y="374"/>
                    <a:pt x="153" y="372"/>
                    <a:pt x="155" y="370"/>
                  </a:cubicBezTo>
                  <a:cubicBezTo>
                    <a:pt x="155" y="369"/>
                    <a:pt x="155" y="369"/>
                    <a:pt x="155" y="368"/>
                  </a:cubicBezTo>
                  <a:cubicBezTo>
                    <a:pt x="156" y="367"/>
                    <a:pt x="157" y="367"/>
                    <a:pt x="157" y="366"/>
                  </a:cubicBezTo>
                  <a:cubicBezTo>
                    <a:pt x="157" y="361"/>
                    <a:pt x="157" y="357"/>
                    <a:pt x="157" y="354"/>
                  </a:cubicBezTo>
                  <a:cubicBezTo>
                    <a:pt x="156" y="350"/>
                    <a:pt x="154" y="347"/>
                    <a:pt x="153" y="345"/>
                  </a:cubicBezTo>
                  <a:cubicBezTo>
                    <a:pt x="150" y="343"/>
                    <a:pt x="154" y="338"/>
                    <a:pt x="150" y="338"/>
                  </a:cubicBezTo>
                  <a:cubicBezTo>
                    <a:pt x="150" y="336"/>
                    <a:pt x="150" y="335"/>
                    <a:pt x="150" y="334"/>
                  </a:cubicBezTo>
                  <a:cubicBezTo>
                    <a:pt x="149" y="333"/>
                    <a:pt x="148" y="332"/>
                    <a:pt x="148" y="331"/>
                  </a:cubicBezTo>
                  <a:cubicBezTo>
                    <a:pt x="148" y="329"/>
                    <a:pt x="148" y="326"/>
                    <a:pt x="148" y="324"/>
                  </a:cubicBezTo>
                  <a:cubicBezTo>
                    <a:pt x="147" y="323"/>
                    <a:pt x="147" y="323"/>
                    <a:pt x="146" y="322"/>
                  </a:cubicBezTo>
                  <a:cubicBezTo>
                    <a:pt x="146" y="322"/>
                    <a:pt x="146" y="322"/>
                    <a:pt x="146" y="322"/>
                  </a:cubicBezTo>
                  <a:cubicBezTo>
                    <a:pt x="146" y="318"/>
                    <a:pt x="146" y="315"/>
                    <a:pt x="146" y="312"/>
                  </a:cubicBezTo>
                  <a:cubicBezTo>
                    <a:pt x="145" y="312"/>
                    <a:pt x="145" y="311"/>
                    <a:pt x="144" y="311"/>
                  </a:cubicBezTo>
                  <a:cubicBezTo>
                    <a:pt x="144" y="308"/>
                    <a:pt x="144" y="305"/>
                    <a:pt x="144" y="301"/>
                  </a:cubicBezTo>
                  <a:cubicBezTo>
                    <a:pt x="143" y="301"/>
                    <a:pt x="143" y="300"/>
                    <a:pt x="142" y="299"/>
                  </a:cubicBezTo>
                  <a:cubicBezTo>
                    <a:pt x="142" y="296"/>
                    <a:pt x="142" y="292"/>
                    <a:pt x="142" y="289"/>
                  </a:cubicBezTo>
                  <a:cubicBezTo>
                    <a:pt x="141" y="288"/>
                    <a:pt x="141" y="288"/>
                    <a:pt x="140" y="287"/>
                  </a:cubicBezTo>
                  <a:cubicBezTo>
                    <a:pt x="140" y="285"/>
                    <a:pt x="140" y="282"/>
                    <a:pt x="140" y="279"/>
                  </a:cubicBezTo>
                  <a:cubicBezTo>
                    <a:pt x="139" y="279"/>
                    <a:pt x="139" y="278"/>
                    <a:pt x="138" y="278"/>
                  </a:cubicBezTo>
                  <a:cubicBezTo>
                    <a:pt x="138" y="276"/>
                    <a:pt x="138" y="274"/>
                    <a:pt x="138" y="272"/>
                  </a:cubicBezTo>
                  <a:cubicBezTo>
                    <a:pt x="138" y="271"/>
                    <a:pt x="137" y="271"/>
                    <a:pt x="136" y="270"/>
                  </a:cubicBezTo>
                  <a:cubicBezTo>
                    <a:pt x="136" y="268"/>
                    <a:pt x="136" y="266"/>
                    <a:pt x="136" y="264"/>
                  </a:cubicBezTo>
                  <a:cubicBezTo>
                    <a:pt x="136" y="264"/>
                    <a:pt x="135" y="263"/>
                    <a:pt x="135" y="263"/>
                  </a:cubicBezTo>
                  <a:cubicBezTo>
                    <a:pt x="134" y="261"/>
                    <a:pt x="135" y="258"/>
                    <a:pt x="132" y="256"/>
                  </a:cubicBezTo>
                  <a:cubicBezTo>
                    <a:pt x="134" y="253"/>
                    <a:pt x="130" y="251"/>
                    <a:pt x="130" y="248"/>
                  </a:cubicBezTo>
                  <a:cubicBezTo>
                    <a:pt x="131" y="246"/>
                    <a:pt x="127" y="244"/>
                    <a:pt x="129" y="241"/>
                  </a:cubicBezTo>
                  <a:cubicBezTo>
                    <a:pt x="128" y="241"/>
                    <a:pt x="127" y="240"/>
                    <a:pt x="127" y="239"/>
                  </a:cubicBezTo>
                  <a:cubicBezTo>
                    <a:pt x="127" y="232"/>
                    <a:pt x="127" y="224"/>
                    <a:pt x="127" y="216"/>
                  </a:cubicBezTo>
                  <a:cubicBezTo>
                    <a:pt x="126" y="216"/>
                    <a:pt x="125" y="215"/>
                    <a:pt x="125" y="214"/>
                  </a:cubicBezTo>
                  <a:cubicBezTo>
                    <a:pt x="125" y="214"/>
                    <a:pt x="125" y="213"/>
                    <a:pt x="125" y="212"/>
                  </a:cubicBezTo>
                  <a:cubicBezTo>
                    <a:pt x="124" y="211"/>
                    <a:pt x="122" y="210"/>
                    <a:pt x="121" y="209"/>
                  </a:cubicBezTo>
                  <a:cubicBezTo>
                    <a:pt x="121" y="201"/>
                    <a:pt x="121" y="194"/>
                    <a:pt x="121" y="186"/>
                  </a:cubicBezTo>
                  <a:cubicBezTo>
                    <a:pt x="120" y="185"/>
                    <a:pt x="120" y="185"/>
                    <a:pt x="119" y="184"/>
                  </a:cubicBezTo>
                  <a:cubicBezTo>
                    <a:pt x="118" y="181"/>
                    <a:pt x="120" y="178"/>
                    <a:pt x="117" y="176"/>
                  </a:cubicBezTo>
                  <a:cubicBezTo>
                    <a:pt x="118" y="174"/>
                    <a:pt x="116" y="172"/>
                    <a:pt x="115" y="169"/>
                  </a:cubicBezTo>
                  <a:cubicBezTo>
                    <a:pt x="115" y="167"/>
                    <a:pt x="112" y="167"/>
                    <a:pt x="113" y="164"/>
                  </a:cubicBezTo>
                  <a:cubicBezTo>
                    <a:pt x="114" y="162"/>
                    <a:pt x="110" y="161"/>
                    <a:pt x="111" y="158"/>
                  </a:cubicBezTo>
                  <a:cubicBezTo>
                    <a:pt x="109" y="157"/>
                    <a:pt x="110" y="155"/>
                    <a:pt x="109" y="153"/>
                  </a:cubicBezTo>
                  <a:cubicBezTo>
                    <a:pt x="109" y="152"/>
                    <a:pt x="108" y="150"/>
                    <a:pt x="106" y="148"/>
                  </a:cubicBezTo>
                  <a:cubicBezTo>
                    <a:pt x="105" y="147"/>
                    <a:pt x="106" y="145"/>
                    <a:pt x="105" y="143"/>
                  </a:cubicBezTo>
                  <a:cubicBezTo>
                    <a:pt x="105" y="143"/>
                    <a:pt x="104" y="142"/>
                    <a:pt x="104" y="141"/>
                  </a:cubicBezTo>
                  <a:cubicBezTo>
                    <a:pt x="104" y="140"/>
                    <a:pt x="104" y="139"/>
                    <a:pt x="104" y="138"/>
                  </a:cubicBezTo>
                  <a:cubicBezTo>
                    <a:pt x="103" y="137"/>
                    <a:pt x="102" y="136"/>
                    <a:pt x="102" y="136"/>
                  </a:cubicBezTo>
                  <a:cubicBezTo>
                    <a:pt x="102" y="135"/>
                    <a:pt x="102" y="134"/>
                    <a:pt x="102" y="133"/>
                  </a:cubicBezTo>
                  <a:cubicBezTo>
                    <a:pt x="101" y="130"/>
                    <a:pt x="100" y="128"/>
                    <a:pt x="98" y="125"/>
                  </a:cubicBezTo>
                  <a:cubicBezTo>
                    <a:pt x="98" y="123"/>
                    <a:pt x="98" y="119"/>
                    <a:pt x="98" y="115"/>
                  </a:cubicBezTo>
                  <a:cubicBezTo>
                    <a:pt x="101" y="112"/>
                    <a:pt x="104" y="109"/>
                    <a:pt x="107" y="106"/>
                  </a:cubicBezTo>
                  <a:cubicBezTo>
                    <a:pt x="109" y="106"/>
                    <a:pt x="111" y="106"/>
                    <a:pt x="114" y="106"/>
                  </a:cubicBezTo>
                  <a:cubicBezTo>
                    <a:pt x="115" y="106"/>
                    <a:pt x="115" y="107"/>
                    <a:pt x="116" y="108"/>
                  </a:cubicBezTo>
                  <a:cubicBezTo>
                    <a:pt x="117" y="108"/>
                    <a:pt x="119" y="108"/>
                    <a:pt x="120" y="108"/>
                  </a:cubicBezTo>
                  <a:cubicBezTo>
                    <a:pt x="121" y="108"/>
                    <a:pt x="121" y="109"/>
                    <a:pt x="122" y="110"/>
                  </a:cubicBezTo>
                  <a:cubicBezTo>
                    <a:pt x="123" y="110"/>
                    <a:pt x="124" y="110"/>
                    <a:pt x="125" y="110"/>
                  </a:cubicBezTo>
                  <a:cubicBezTo>
                    <a:pt x="126" y="110"/>
                    <a:pt x="127" y="111"/>
                    <a:pt x="129" y="112"/>
                  </a:cubicBezTo>
                  <a:cubicBezTo>
                    <a:pt x="130" y="112"/>
                    <a:pt x="131" y="113"/>
                    <a:pt x="133" y="113"/>
                  </a:cubicBezTo>
                  <a:cubicBezTo>
                    <a:pt x="134" y="114"/>
                    <a:pt x="136" y="114"/>
                    <a:pt x="137" y="115"/>
                  </a:cubicBezTo>
                  <a:cubicBezTo>
                    <a:pt x="140" y="115"/>
                    <a:pt x="143" y="117"/>
                    <a:pt x="146" y="119"/>
                  </a:cubicBezTo>
                  <a:cubicBezTo>
                    <a:pt x="149" y="120"/>
                    <a:pt x="151" y="121"/>
                    <a:pt x="154" y="123"/>
                  </a:cubicBezTo>
                  <a:cubicBezTo>
                    <a:pt x="156" y="124"/>
                    <a:pt x="158" y="124"/>
                    <a:pt x="159" y="126"/>
                  </a:cubicBezTo>
                  <a:cubicBezTo>
                    <a:pt x="159" y="127"/>
                    <a:pt x="159" y="127"/>
                    <a:pt x="159" y="128"/>
                  </a:cubicBezTo>
                  <a:cubicBezTo>
                    <a:pt x="162" y="131"/>
                    <a:pt x="166" y="134"/>
                    <a:pt x="169" y="138"/>
                  </a:cubicBezTo>
                  <a:cubicBezTo>
                    <a:pt x="169" y="139"/>
                    <a:pt x="169" y="140"/>
                    <a:pt x="169" y="141"/>
                  </a:cubicBezTo>
                  <a:cubicBezTo>
                    <a:pt x="170" y="142"/>
                    <a:pt x="170" y="143"/>
                    <a:pt x="171" y="143"/>
                  </a:cubicBezTo>
                  <a:cubicBezTo>
                    <a:pt x="171" y="145"/>
                    <a:pt x="171" y="147"/>
                    <a:pt x="171" y="149"/>
                  </a:cubicBezTo>
                  <a:cubicBezTo>
                    <a:pt x="171" y="150"/>
                    <a:pt x="172" y="150"/>
                    <a:pt x="173" y="151"/>
                  </a:cubicBezTo>
                  <a:cubicBezTo>
                    <a:pt x="173" y="152"/>
                    <a:pt x="173" y="154"/>
                    <a:pt x="173" y="155"/>
                  </a:cubicBezTo>
                  <a:cubicBezTo>
                    <a:pt x="174" y="156"/>
                    <a:pt x="174" y="156"/>
                    <a:pt x="175" y="157"/>
                  </a:cubicBezTo>
                  <a:cubicBezTo>
                    <a:pt x="175" y="159"/>
                    <a:pt x="175" y="161"/>
                    <a:pt x="175" y="163"/>
                  </a:cubicBezTo>
                  <a:cubicBezTo>
                    <a:pt x="178" y="164"/>
                    <a:pt x="175" y="169"/>
                    <a:pt x="178" y="170"/>
                  </a:cubicBezTo>
                  <a:cubicBezTo>
                    <a:pt x="178" y="174"/>
                    <a:pt x="178" y="179"/>
                    <a:pt x="178" y="184"/>
                  </a:cubicBezTo>
                  <a:cubicBezTo>
                    <a:pt x="178" y="184"/>
                    <a:pt x="177" y="185"/>
                    <a:pt x="177" y="186"/>
                  </a:cubicBezTo>
                  <a:cubicBezTo>
                    <a:pt x="177" y="186"/>
                    <a:pt x="177" y="187"/>
                    <a:pt x="177" y="187"/>
                  </a:cubicBezTo>
                  <a:cubicBezTo>
                    <a:pt x="177" y="188"/>
                    <a:pt x="177" y="189"/>
                    <a:pt x="177" y="189"/>
                  </a:cubicBezTo>
                  <a:cubicBezTo>
                    <a:pt x="176" y="190"/>
                    <a:pt x="176" y="190"/>
                    <a:pt x="176" y="190"/>
                  </a:cubicBezTo>
                  <a:cubicBezTo>
                    <a:pt x="175" y="192"/>
                    <a:pt x="174" y="194"/>
                    <a:pt x="173" y="196"/>
                  </a:cubicBezTo>
                  <a:cubicBezTo>
                    <a:pt x="173" y="197"/>
                    <a:pt x="173" y="199"/>
                    <a:pt x="173" y="201"/>
                  </a:cubicBezTo>
                  <a:cubicBezTo>
                    <a:pt x="172" y="201"/>
                    <a:pt x="172" y="202"/>
                    <a:pt x="171" y="203"/>
                  </a:cubicBezTo>
                  <a:cubicBezTo>
                    <a:pt x="171" y="208"/>
                    <a:pt x="171" y="214"/>
                    <a:pt x="171" y="220"/>
                  </a:cubicBezTo>
                  <a:cubicBezTo>
                    <a:pt x="172" y="222"/>
                    <a:pt x="175" y="220"/>
                    <a:pt x="175" y="223"/>
                  </a:cubicBezTo>
                  <a:cubicBezTo>
                    <a:pt x="179" y="220"/>
                    <a:pt x="181" y="217"/>
                    <a:pt x="185" y="214"/>
                  </a:cubicBezTo>
                  <a:cubicBezTo>
                    <a:pt x="188" y="211"/>
                    <a:pt x="190" y="206"/>
                    <a:pt x="193" y="203"/>
                  </a:cubicBezTo>
                  <a:cubicBezTo>
                    <a:pt x="195" y="202"/>
                    <a:pt x="195" y="199"/>
                    <a:pt x="196" y="197"/>
                  </a:cubicBezTo>
                  <a:cubicBezTo>
                    <a:pt x="198" y="195"/>
                    <a:pt x="199" y="193"/>
                    <a:pt x="200" y="191"/>
                  </a:cubicBezTo>
                  <a:cubicBezTo>
                    <a:pt x="202" y="189"/>
                    <a:pt x="203" y="187"/>
                    <a:pt x="204" y="185"/>
                  </a:cubicBezTo>
                  <a:cubicBezTo>
                    <a:pt x="205" y="183"/>
                    <a:pt x="206" y="182"/>
                    <a:pt x="206" y="181"/>
                  </a:cubicBezTo>
                  <a:cubicBezTo>
                    <a:pt x="207" y="177"/>
                    <a:pt x="211" y="175"/>
                    <a:pt x="212" y="172"/>
                  </a:cubicBezTo>
                  <a:cubicBezTo>
                    <a:pt x="213" y="169"/>
                    <a:pt x="214" y="166"/>
                    <a:pt x="216" y="164"/>
                  </a:cubicBezTo>
                  <a:cubicBezTo>
                    <a:pt x="217" y="162"/>
                    <a:pt x="217" y="159"/>
                    <a:pt x="219" y="158"/>
                  </a:cubicBezTo>
                  <a:cubicBezTo>
                    <a:pt x="221" y="157"/>
                    <a:pt x="221" y="155"/>
                    <a:pt x="222" y="154"/>
                  </a:cubicBezTo>
                  <a:cubicBezTo>
                    <a:pt x="223" y="152"/>
                    <a:pt x="224" y="149"/>
                    <a:pt x="225" y="146"/>
                  </a:cubicBezTo>
                  <a:cubicBezTo>
                    <a:pt x="227" y="145"/>
                    <a:pt x="230" y="142"/>
                    <a:pt x="232" y="140"/>
                  </a:cubicBezTo>
                  <a:cubicBezTo>
                    <a:pt x="232" y="136"/>
                    <a:pt x="236" y="134"/>
                    <a:pt x="238" y="131"/>
                  </a:cubicBezTo>
                  <a:cubicBezTo>
                    <a:pt x="238" y="130"/>
                    <a:pt x="239" y="129"/>
                    <a:pt x="239" y="128"/>
                  </a:cubicBezTo>
                  <a:cubicBezTo>
                    <a:pt x="239" y="127"/>
                    <a:pt x="238" y="126"/>
                    <a:pt x="237" y="124"/>
                  </a:cubicBezTo>
                  <a:cubicBezTo>
                    <a:pt x="235" y="122"/>
                    <a:pt x="232" y="119"/>
                    <a:pt x="228" y="116"/>
                  </a:cubicBezTo>
                  <a:cubicBezTo>
                    <a:pt x="228" y="116"/>
                    <a:pt x="226" y="116"/>
                    <a:pt x="224" y="116"/>
                  </a:cubicBezTo>
                  <a:cubicBezTo>
                    <a:pt x="223" y="116"/>
                    <a:pt x="222" y="117"/>
                    <a:pt x="222" y="117"/>
                  </a:cubicBezTo>
                  <a:cubicBezTo>
                    <a:pt x="220" y="117"/>
                    <a:pt x="218" y="117"/>
                    <a:pt x="216" y="117"/>
                  </a:cubicBezTo>
                  <a:cubicBezTo>
                    <a:pt x="213" y="115"/>
                    <a:pt x="210" y="112"/>
                    <a:pt x="208" y="110"/>
                  </a:cubicBezTo>
                  <a:cubicBezTo>
                    <a:pt x="206" y="106"/>
                    <a:pt x="205" y="103"/>
                    <a:pt x="203" y="100"/>
                  </a:cubicBezTo>
                  <a:cubicBezTo>
                    <a:pt x="205" y="97"/>
                    <a:pt x="200" y="95"/>
                    <a:pt x="202" y="92"/>
                  </a:cubicBezTo>
                  <a:cubicBezTo>
                    <a:pt x="201" y="91"/>
                    <a:pt x="200" y="90"/>
                    <a:pt x="200" y="90"/>
                  </a:cubicBezTo>
                  <a:cubicBezTo>
                    <a:pt x="200" y="86"/>
                    <a:pt x="200" y="82"/>
                    <a:pt x="200" y="78"/>
                  </a:cubicBezTo>
                  <a:cubicBezTo>
                    <a:pt x="202" y="76"/>
                    <a:pt x="202" y="73"/>
                    <a:pt x="204" y="71"/>
                  </a:cubicBezTo>
                  <a:cubicBezTo>
                    <a:pt x="205" y="69"/>
                    <a:pt x="207" y="66"/>
                    <a:pt x="209" y="65"/>
                  </a:cubicBezTo>
                  <a:cubicBezTo>
                    <a:pt x="211" y="63"/>
                    <a:pt x="214" y="62"/>
                    <a:pt x="216" y="60"/>
                  </a:cubicBezTo>
                  <a:cubicBezTo>
                    <a:pt x="219" y="61"/>
                    <a:pt x="221" y="58"/>
                    <a:pt x="223" y="58"/>
                  </a:cubicBezTo>
                  <a:cubicBezTo>
                    <a:pt x="224" y="59"/>
                    <a:pt x="225" y="59"/>
                    <a:pt x="226" y="60"/>
                  </a:cubicBezTo>
                  <a:cubicBezTo>
                    <a:pt x="228" y="60"/>
                    <a:pt x="229" y="60"/>
                    <a:pt x="231" y="60"/>
                  </a:cubicBezTo>
                  <a:cubicBezTo>
                    <a:pt x="232" y="60"/>
                    <a:pt x="232" y="61"/>
                    <a:pt x="233" y="61"/>
                  </a:cubicBezTo>
                  <a:cubicBezTo>
                    <a:pt x="234" y="62"/>
                    <a:pt x="236" y="61"/>
                    <a:pt x="237" y="62"/>
                  </a:cubicBezTo>
                  <a:cubicBezTo>
                    <a:pt x="238" y="62"/>
                    <a:pt x="239" y="64"/>
                    <a:pt x="240" y="64"/>
                  </a:cubicBezTo>
                  <a:cubicBezTo>
                    <a:pt x="242" y="63"/>
                    <a:pt x="243" y="64"/>
                    <a:pt x="245" y="66"/>
                  </a:cubicBezTo>
                  <a:cubicBezTo>
                    <a:pt x="247" y="66"/>
                    <a:pt x="250" y="66"/>
                    <a:pt x="252" y="66"/>
                  </a:cubicBezTo>
                  <a:cubicBezTo>
                    <a:pt x="253" y="66"/>
                    <a:pt x="254" y="67"/>
                    <a:pt x="254" y="67"/>
                  </a:cubicBezTo>
                  <a:cubicBezTo>
                    <a:pt x="255" y="67"/>
                    <a:pt x="256" y="65"/>
                    <a:pt x="258" y="65"/>
                  </a:cubicBezTo>
                  <a:cubicBezTo>
                    <a:pt x="259" y="65"/>
                    <a:pt x="260" y="64"/>
                    <a:pt x="261" y="63"/>
                  </a:cubicBezTo>
                  <a:cubicBezTo>
                    <a:pt x="261" y="60"/>
                    <a:pt x="261" y="57"/>
                    <a:pt x="261" y="53"/>
                  </a:cubicBezTo>
                  <a:cubicBezTo>
                    <a:pt x="260" y="52"/>
                    <a:pt x="260" y="50"/>
                    <a:pt x="258" y="49"/>
                  </a:cubicBezTo>
                  <a:cubicBezTo>
                    <a:pt x="257" y="47"/>
                    <a:pt x="258" y="45"/>
                    <a:pt x="256" y="44"/>
                  </a:cubicBezTo>
                  <a:cubicBezTo>
                    <a:pt x="254" y="43"/>
                    <a:pt x="253" y="41"/>
                    <a:pt x="253" y="39"/>
                  </a:cubicBezTo>
                  <a:cubicBezTo>
                    <a:pt x="250" y="37"/>
                    <a:pt x="249" y="33"/>
                    <a:pt x="247" y="30"/>
                  </a:cubicBezTo>
                  <a:cubicBezTo>
                    <a:pt x="246" y="28"/>
                    <a:pt x="246" y="26"/>
                    <a:pt x="246" y="24"/>
                  </a:cubicBezTo>
                  <a:cubicBezTo>
                    <a:pt x="245" y="24"/>
                    <a:pt x="244" y="23"/>
                    <a:pt x="244" y="22"/>
                  </a:cubicBezTo>
                  <a:cubicBezTo>
                    <a:pt x="244" y="21"/>
                    <a:pt x="244" y="20"/>
                    <a:pt x="244" y="19"/>
                  </a:cubicBezTo>
                  <a:cubicBezTo>
                    <a:pt x="245" y="18"/>
                    <a:pt x="245" y="17"/>
                    <a:pt x="246" y="16"/>
                  </a:cubicBezTo>
                  <a:cubicBezTo>
                    <a:pt x="246" y="15"/>
                    <a:pt x="246" y="13"/>
                    <a:pt x="246" y="12"/>
                  </a:cubicBezTo>
                  <a:cubicBezTo>
                    <a:pt x="247" y="10"/>
                    <a:pt x="247" y="8"/>
                    <a:pt x="248" y="7"/>
                  </a:cubicBezTo>
                  <a:cubicBezTo>
                    <a:pt x="249" y="6"/>
                    <a:pt x="251" y="5"/>
                    <a:pt x="253" y="4"/>
                  </a:cubicBezTo>
                  <a:cubicBezTo>
                    <a:pt x="256" y="4"/>
                    <a:pt x="260" y="4"/>
                    <a:pt x="264" y="4"/>
                  </a:cubicBezTo>
                  <a:cubicBezTo>
                    <a:pt x="265" y="5"/>
                    <a:pt x="265" y="5"/>
                    <a:pt x="266" y="6"/>
                  </a:cubicBezTo>
                  <a:cubicBezTo>
                    <a:pt x="270" y="5"/>
                    <a:pt x="273" y="7"/>
                    <a:pt x="277" y="9"/>
                  </a:cubicBezTo>
                  <a:cubicBezTo>
                    <a:pt x="278" y="10"/>
                    <a:pt x="280" y="10"/>
                    <a:pt x="281" y="10"/>
                  </a:cubicBezTo>
                  <a:cubicBezTo>
                    <a:pt x="282" y="10"/>
                    <a:pt x="282" y="11"/>
                    <a:pt x="283" y="12"/>
                  </a:cubicBezTo>
                  <a:cubicBezTo>
                    <a:pt x="284" y="12"/>
                    <a:pt x="286" y="12"/>
                    <a:pt x="287" y="12"/>
                  </a:cubicBezTo>
                  <a:cubicBezTo>
                    <a:pt x="287" y="12"/>
                    <a:pt x="288" y="13"/>
                    <a:pt x="288" y="13"/>
                  </a:cubicBezTo>
                  <a:cubicBezTo>
                    <a:pt x="290" y="14"/>
                    <a:pt x="293" y="15"/>
                    <a:pt x="295" y="16"/>
                  </a:cubicBezTo>
                  <a:cubicBezTo>
                    <a:pt x="297" y="18"/>
                    <a:pt x="299" y="20"/>
                    <a:pt x="301" y="23"/>
                  </a:cubicBezTo>
                  <a:cubicBezTo>
                    <a:pt x="301" y="26"/>
                    <a:pt x="306" y="26"/>
                    <a:pt x="305" y="30"/>
                  </a:cubicBezTo>
                  <a:cubicBezTo>
                    <a:pt x="308" y="32"/>
                    <a:pt x="310" y="35"/>
                    <a:pt x="313" y="37"/>
                  </a:cubicBezTo>
                  <a:cubicBezTo>
                    <a:pt x="313" y="38"/>
                    <a:pt x="313" y="39"/>
                    <a:pt x="313" y="40"/>
                  </a:cubicBezTo>
                  <a:cubicBezTo>
                    <a:pt x="315" y="45"/>
                    <a:pt x="317" y="49"/>
                    <a:pt x="319" y="54"/>
                  </a:cubicBezTo>
                  <a:cubicBezTo>
                    <a:pt x="320" y="56"/>
                    <a:pt x="323" y="57"/>
                    <a:pt x="323" y="59"/>
                  </a:cubicBezTo>
                  <a:cubicBezTo>
                    <a:pt x="325" y="60"/>
                    <a:pt x="324" y="62"/>
                    <a:pt x="325" y="64"/>
                  </a:cubicBezTo>
                  <a:cubicBezTo>
                    <a:pt x="325" y="66"/>
                    <a:pt x="327" y="68"/>
                    <a:pt x="326" y="70"/>
                  </a:cubicBezTo>
                  <a:cubicBezTo>
                    <a:pt x="326" y="71"/>
                    <a:pt x="327" y="72"/>
                    <a:pt x="328" y="72"/>
                  </a:cubicBezTo>
                  <a:cubicBezTo>
                    <a:pt x="328" y="74"/>
                    <a:pt x="328" y="76"/>
                    <a:pt x="328" y="78"/>
                  </a:cubicBezTo>
                  <a:cubicBezTo>
                    <a:pt x="329" y="79"/>
                    <a:pt x="330" y="79"/>
                    <a:pt x="330" y="80"/>
                  </a:cubicBezTo>
                  <a:cubicBezTo>
                    <a:pt x="330" y="83"/>
                    <a:pt x="330" y="86"/>
                    <a:pt x="330" y="90"/>
                  </a:cubicBezTo>
                  <a:cubicBezTo>
                    <a:pt x="330" y="90"/>
                    <a:pt x="329" y="90"/>
                    <a:pt x="329" y="91"/>
                  </a:cubicBezTo>
                  <a:cubicBezTo>
                    <a:pt x="328" y="94"/>
                    <a:pt x="328" y="96"/>
                    <a:pt x="326" y="98"/>
                  </a:cubicBezTo>
                  <a:cubicBezTo>
                    <a:pt x="325" y="101"/>
                    <a:pt x="325" y="103"/>
                    <a:pt x="324" y="105"/>
                  </a:cubicBezTo>
                  <a:cubicBezTo>
                    <a:pt x="323" y="108"/>
                    <a:pt x="322" y="110"/>
                    <a:pt x="320" y="112"/>
                  </a:cubicBezTo>
                  <a:cubicBezTo>
                    <a:pt x="319" y="114"/>
                    <a:pt x="319" y="117"/>
                    <a:pt x="317" y="118"/>
                  </a:cubicBezTo>
                  <a:cubicBezTo>
                    <a:pt x="317" y="120"/>
                    <a:pt x="317" y="122"/>
                    <a:pt x="317" y="124"/>
                  </a:cubicBezTo>
                  <a:cubicBezTo>
                    <a:pt x="318" y="125"/>
                    <a:pt x="318" y="126"/>
                    <a:pt x="319" y="126"/>
                  </a:cubicBezTo>
                  <a:cubicBezTo>
                    <a:pt x="322" y="129"/>
                    <a:pt x="325" y="132"/>
                    <a:pt x="328" y="135"/>
                  </a:cubicBezTo>
                  <a:cubicBezTo>
                    <a:pt x="332" y="135"/>
                    <a:pt x="333" y="141"/>
                    <a:pt x="337" y="141"/>
                  </a:cubicBezTo>
                  <a:cubicBezTo>
                    <a:pt x="339" y="143"/>
                    <a:pt x="341" y="145"/>
                    <a:pt x="343" y="147"/>
                  </a:cubicBezTo>
                  <a:cubicBezTo>
                    <a:pt x="344" y="149"/>
                    <a:pt x="343" y="151"/>
                    <a:pt x="344" y="153"/>
                  </a:cubicBezTo>
                  <a:cubicBezTo>
                    <a:pt x="344" y="155"/>
                    <a:pt x="344" y="158"/>
                    <a:pt x="344" y="160"/>
                  </a:cubicBezTo>
                  <a:cubicBezTo>
                    <a:pt x="344" y="162"/>
                    <a:pt x="344" y="164"/>
                    <a:pt x="344" y="166"/>
                  </a:cubicBezTo>
                  <a:cubicBezTo>
                    <a:pt x="344" y="167"/>
                    <a:pt x="345" y="167"/>
                    <a:pt x="346" y="168"/>
                  </a:cubicBezTo>
                  <a:cubicBezTo>
                    <a:pt x="346" y="169"/>
                    <a:pt x="346" y="171"/>
                    <a:pt x="345" y="173"/>
                  </a:cubicBezTo>
                  <a:cubicBezTo>
                    <a:pt x="345" y="174"/>
                    <a:pt x="347" y="175"/>
                    <a:pt x="347" y="177"/>
                  </a:cubicBezTo>
                  <a:cubicBezTo>
                    <a:pt x="348" y="178"/>
                    <a:pt x="347" y="180"/>
                    <a:pt x="347" y="181"/>
                  </a:cubicBezTo>
                  <a:cubicBezTo>
                    <a:pt x="349" y="184"/>
                    <a:pt x="351" y="187"/>
                    <a:pt x="351" y="190"/>
                  </a:cubicBezTo>
                  <a:cubicBezTo>
                    <a:pt x="351" y="191"/>
                    <a:pt x="352" y="191"/>
                    <a:pt x="352" y="192"/>
                  </a:cubicBezTo>
                  <a:cubicBezTo>
                    <a:pt x="353" y="194"/>
                    <a:pt x="355" y="196"/>
                    <a:pt x="355" y="198"/>
                  </a:cubicBezTo>
                  <a:cubicBezTo>
                    <a:pt x="355" y="201"/>
                    <a:pt x="357" y="202"/>
                    <a:pt x="357" y="205"/>
                  </a:cubicBezTo>
                  <a:cubicBezTo>
                    <a:pt x="357" y="208"/>
                    <a:pt x="359" y="210"/>
                    <a:pt x="359" y="213"/>
                  </a:cubicBezTo>
                  <a:cubicBezTo>
                    <a:pt x="359" y="213"/>
                    <a:pt x="360" y="214"/>
                    <a:pt x="361" y="214"/>
                  </a:cubicBezTo>
                  <a:cubicBezTo>
                    <a:pt x="361" y="216"/>
                    <a:pt x="361" y="218"/>
                    <a:pt x="361" y="220"/>
                  </a:cubicBezTo>
                  <a:cubicBezTo>
                    <a:pt x="361" y="221"/>
                    <a:pt x="362" y="221"/>
                    <a:pt x="363" y="222"/>
                  </a:cubicBezTo>
                  <a:cubicBezTo>
                    <a:pt x="363" y="232"/>
                    <a:pt x="363" y="241"/>
                    <a:pt x="363" y="251"/>
                  </a:cubicBezTo>
                  <a:cubicBezTo>
                    <a:pt x="362" y="251"/>
                    <a:pt x="362" y="252"/>
                    <a:pt x="361" y="252"/>
                  </a:cubicBezTo>
                  <a:cubicBezTo>
                    <a:pt x="361" y="255"/>
                    <a:pt x="361" y="258"/>
                    <a:pt x="361" y="260"/>
                  </a:cubicBezTo>
                  <a:cubicBezTo>
                    <a:pt x="360" y="261"/>
                    <a:pt x="360" y="261"/>
                    <a:pt x="359" y="262"/>
                  </a:cubicBezTo>
                  <a:cubicBezTo>
                    <a:pt x="359" y="265"/>
                    <a:pt x="359" y="267"/>
                    <a:pt x="359" y="270"/>
                  </a:cubicBezTo>
                  <a:cubicBezTo>
                    <a:pt x="358" y="271"/>
                    <a:pt x="358" y="271"/>
                    <a:pt x="357" y="272"/>
                  </a:cubicBezTo>
                  <a:cubicBezTo>
                    <a:pt x="357" y="273"/>
                    <a:pt x="357" y="275"/>
                    <a:pt x="357" y="276"/>
                  </a:cubicBezTo>
                  <a:cubicBezTo>
                    <a:pt x="357" y="278"/>
                    <a:pt x="355" y="279"/>
                    <a:pt x="355" y="280"/>
                  </a:cubicBezTo>
                  <a:cubicBezTo>
                    <a:pt x="355" y="282"/>
                    <a:pt x="355" y="283"/>
                    <a:pt x="355" y="285"/>
                  </a:cubicBezTo>
                  <a:cubicBezTo>
                    <a:pt x="355" y="286"/>
                    <a:pt x="354" y="287"/>
                    <a:pt x="353" y="287"/>
                  </a:cubicBezTo>
                  <a:cubicBezTo>
                    <a:pt x="353" y="288"/>
                    <a:pt x="353" y="290"/>
                    <a:pt x="353" y="291"/>
                  </a:cubicBezTo>
                  <a:cubicBezTo>
                    <a:pt x="352" y="293"/>
                    <a:pt x="349" y="294"/>
                    <a:pt x="349" y="297"/>
                  </a:cubicBezTo>
                  <a:cubicBezTo>
                    <a:pt x="349" y="299"/>
                    <a:pt x="347" y="301"/>
                    <a:pt x="346" y="302"/>
                  </a:cubicBezTo>
                  <a:cubicBezTo>
                    <a:pt x="344" y="304"/>
                    <a:pt x="344" y="307"/>
                    <a:pt x="342" y="308"/>
                  </a:cubicBezTo>
                  <a:cubicBezTo>
                    <a:pt x="342" y="310"/>
                    <a:pt x="342" y="312"/>
                    <a:pt x="342" y="314"/>
                  </a:cubicBezTo>
                  <a:cubicBezTo>
                    <a:pt x="343" y="315"/>
                    <a:pt x="343" y="316"/>
                    <a:pt x="345" y="317"/>
                  </a:cubicBezTo>
                  <a:cubicBezTo>
                    <a:pt x="349" y="317"/>
                    <a:pt x="353" y="317"/>
                    <a:pt x="358" y="317"/>
                  </a:cubicBezTo>
                  <a:cubicBezTo>
                    <a:pt x="358" y="317"/>
                    <a:pt x="359" y="316"/>
                    <a:pt x="360" y="315"/>
                  </a:cubicBezTo>
                  <a:cubicBezTo>
                    <a:pt x="361" y="315"/>
                    <a:pt x="362" y="315"/>
                    <a:pt x="363" y="315"/>
                  </a:cubicBezTo>
                  <a:cubicBezTo>
                    <a:pt x="365" y="314"/>
                    <a:pt x="366" y="312"/>
                    <a:pt x="369" y="311"/>
                  </a:cubicBezTo>
                  <a:cubicBezTo>
                    <a:pt x="371" y="310"/>
                    <a:pt x="373" y="310"/>
                    <a:pt x="375" y="308"/>
                  </a:cubicBezTo>
                  <a:cubicBezTo>
                    <a:pt x="377" y="306"/>
                    <a:pt x="380" y="309"/>
                    <a:pt x="381" y="305"/>
                  </a:cubicBezTo>
                  <a:cubicBezTo>
                    <a:pt x="384" y="305"/>
                    <a:pt x="386" y="305"/>
                    <a:pt x="389" y="305"/>
                  </a:cubicBezTo>
                  <a:cubicBezTo>
                    <a:pt x="390" y="305"/>
                    <a:pt x="390" y="304"/>
                    <a:pt x="391" y="304"/>
                  </a:cubicBezTo>
                  <a:cubicBezTo>
                    <a:pt x="392" y="304"/>
                    <a:pt x="394" y="304"/>
                    <a:pt x="396" y="304"/>
                  </a:cubicBezTo>
                  <a:cubicBezTo>
                    <a:pt x="398" y="301"/>
                    <a:pt x="401" y="299"/>
                    <a:pt x="403" y="297"/>
                  </a:cubicBezTo>
                  <a:cubicBezTo>
                    <a:pt x="402" y="294"/>
                    <a:pt x="406" y="294"/>
                    <a:pt x="405" y="291"/>
                  </a:cubicBezTo>
                  <a:cubicBezTo>
                    <a:pt x="406" y="289"/>
                    <a:pt x="409" y="289"/>
                    <a:pt x="409" y="286"/>
                  </a:cubicBezTo>
                  <a:cubicBezTo>
                    <a:pt x="409" y="283"/>
                    <a:pt x="413" y="283"/>
                    <a:pt x="413" y="280"/>
                  </a:cubicBezTo>
                  <a:cubicBezTo>
                    <a:pt x="414" y="278"/>
                    <a:pt x="416" y="277"/>
                    <a:pt x="417" y="275"/>
                  </a:cubicBezTo>
                  <a:cubicBezTo>
                    <a:pt x="419" y="274"/>
                    <a:pt x="419" y="271"/>
                    <a:pt x="421" y="270"/>
                  </a:cubicBezTo>
                  <a:cubicBezTo>
                    <a:pt x="423" y="268"/>
                    <a:pt x="424" y="266"/>
                    <a:pt x="425" y="264"/>
                  </a:cubicBezTo>
                  <a:cubicBezTo>
                    <a:pt x="426" y="262"/>
                    <a:pt x="428" y="261"/>
                    <a:pt x="429" y="259"/>
                  </a:cubicBezTo>
                  <a:cubicBezTo>
                    <a:pt x="430" y="257"/>
                    <a:pt x="431" y="255"/>
                    <a:pt x="433" y="254"/>
                  </a:cubicBezTo>
                  <a:cubicBezTo>
                    <a:pt x="434" y="252"/>
                    <a:pt x="435" y="251"/>
                    <a:pt x="436" y="249"/>
                  </a:cubicBezTo>
                  <a:cubicBezTo>
                    <a:pt x="436" y="247"/>
                    <a:pt x="439" y="246"/>
                    <a:pt x="440" y="244"/>
                  </a:cubicBezTo>
                  <a:cubicBezTo>
                    <a:pt x="442" y="243"/>
                    <a:pt x="441" y="241"/>
                    <a:pt x="443" y="240"/>
                  </a:cubicBezTo>
                  <a:cubicBezTo>
                    <a:pt x="445" y="239"/>
                    <a:pt x="445" y="237"/>
                    <a:pt x="446" y="235"/>
                  </a:cubicBezTo>
                  <a:cubicBezTo>
                    <a:pt x="447" y="233"/>
                    <a:pt x="449" y="233"/>
                    <a:pt x="449" y="231"/>
                  </a:cubicBezTo>
                  <a:cubicBezTo>
                    <a:pt x="449" y="228"/>
                    <a:pt x="453" y="227"/>
                    <a:pt x="453" y="225"/>
                  </a:cubicBezTo>
                  <a:cubicBezTo>
                    <a:pt x="454" y="223"/>
                    <a:pt x="455" y="220"/>
                    <a:pt x="456" y="218"/>
                  </a:cubicBezTo>
                  <a:cubicBezTo>
                    <a:pt x="458" y="216"/>
                    <a:pt x="459" y="214"/>
                    <a:pt x="460" y="211"/>
                  </a:cubicBezTo>
                  <a:cubicBezTo>
                    <a:pt x="461" y="209"/>
                    <a:pt x="462" y="207"/>
                    <a:pt x="463" y="205"/>
                  </a:cubicBezTo>
                  <a:cubicBezTo>
                    <a:pt x="464" y="202"/>
                    <a:pt x="465" y="201"/>
                    <a:pt x="466" y="198"/>
                  </a:cubicBezTo>
                  <a:cubicBezTo>
                    <a:pt x="467" y="198"/>
                    <a:pt x="466" y="197"/>
                    <a:pt x="466" y="196"/>
                  </a:cubicBezTo>
                  <a:cubicBezTo>
                    <a:pt x="461" y="199"/>
                    <a:pt x="455" y="201"/>
                    <a:pt x="451" y="205"/>
                  </a:cubicBezTo>
                  <a:cubicBezTo>
                    <a:pt x="445" y="207"/>
                    <a:pt x="441" y="211"/>
                    <a:pt x="435" y="212"/>
                  </a:cubicBezTo>
                  <a:cubicBezTo>
                    <a:pt x="435" y="212"/>
                    <a:pt x="434" y="213"/>
                    <a:pt x="433" y="213"/>
                  </a:cubicBezTo>
                  <a:cubicBezTo>
                    <a:pt x="433" y="213"/>
                    <a:pt x="432" y="213"/>
                    <a:pt x="432" y="212"/>
                  </a:cubicBezTo>
                  <a:cubicBezTo>
                    <a:pt x="432" y="212"/>
                    <a:pt x="431" y="212"/>
                    <a:pt x="431" y="212"/>
                  </a:cubicBezTo>
                  <a:cubicBezTo>
                    <a:pt x="428" y="213"/>
                    <a:pt x="426" y="209"/>
                    <a:pt x="423" y="210"/>
                  </a:cubicBezTo>
                  <a:cubicBezTo>
                    <a:pt x="422" y="208"/>
                    <a:pt x="419" y="206"/>
                    <a:pt x="418" y="204"/>
                  </a:cubicBezTo>
                  <a:cubicBezTo>
                    <a:pt x="418" y="201"/>
                    <a:pt x="416" y="199"/>
                    <a:pt x="415" y="196"/>
                  </a:cubicBezTo>
                  <a:cubicBezTo>
                    <a:pt x="415" y="195"/>
                    <a:pt x="415" y="194"/>
                    <a:pt x="415" y="192"/>
                  </a:cubicBezTo>
                  <a:cubicBezTo>
                    <a:pt x="415" y="190"/>
                    <a:pt x="416" y="189"/>
                    <a:pt x="417" y="187"/>
                  </a:cubicBezTo>
                  <a:cubicBezTo>
                    <a:pt x="420" y="184"/>
                    <a:pt x="424" y="180"/>
                    <a:pt x="427" y="177"/>
                  </a:cubicBezTo>
                  <a:cubicBezTo>
                    <a:pt x="428" y="177"/>
                    <a:pt x="430" y="177"/>
                    <a:pt x="431" y="177"/>
                  </a:cubicBezTo>
                  <a:cubicBezTo>
                    <a:pt x="432" y="176"/>
                    <a:pt x="432" y="176"/>
                    <a:pt x="433" y="175"/>
                  </a:cubicBezTo>
                  <a:cubicBezTo>
                    <a:pt x="434" y="175"/>
                    <a:pt x="435" y="175"/>
                    <a:pt x="436" y="175"/>
                  </a:cubicBezTo>
                  <a:cubicBezTo>
                    <a:pt x="438" y="174"/>
                    <a:pt x="439" y="173"/>
                    <a:pt x="442" y="172"/>
                  </a:cubicBezTo>
                  <a:cubicBezTo>
                    <a:pt x="444" y="170"/>
                    <a:pt x="447" y="167"/>
                    <a:pt x="450" y="163"/>
                  </a:cubicBezTo>
                  <a:cubicBezTo>
                    <a:pt x="452" y="164"/>
                    <a:pt x="453" y="162"/>
                    <a:pt x="454" y="162"/>
                  </a:cubicBezTo>
                  <a:cubicBezTo>
                    <a:pt x="457" y="162"/>
                    <a:pt x="458" y="159"/>
                    <a:pt x="460" y="159"/>
                  </a:cubicBezTo>
                  <a:cubicBezTo>
                    <a:pt x="462" y="160"/>
                    <a:pt x="464" y="159"/>
                    <a:pt x="465" y="158"/>
                  </a:cubicBezTo>
                  <a:cubicBezTo>
                    <a:pt x="467" y="156"/>
                    <a:pt x="469" y="155"/>
                    <a:pt x="471" y="156"/>
                  </a:cubicBezTo>
                  <a:cubicBezTo>
                    <a:pt x="473" y="154"/>
                    <a:pt x="475" y="154"/>
                    <a:pt x="477" y="154"/>
                  </a:cubicBezTo>
                  <a:cubicBezTo>
                    <a:pt x="479" y="153"/>
                    <a:pt x="480" y="152"/>
                    <a:pt x="482" y="152"/>
                  </a:cubicBezTo>
                  <a:cubicBezTo>
                    <a:pt x="483" y="152"/>
                    <a:pt x="484" y="150"/>
                    <a:pt x="485" y="150"/>
                  </a:cubicBezTo>
                  <a:cubicBezTo>
                    <a:pt x="488" y="150"/>
                    <a:pt x="489" y="147"/>
                    <a:pt x="492" y="148"/>
                  </a:cubicBezTo>
                  <a:cubicBezTo>
                    <a:pt x="494" y="147"/>
                    <a:pt x="496" y="145"/>
                    <a:pt x="498" y="145"/>
                  </a:cubicBezTo>
                  <a:cubicBezTo>
                    <a:pt x="500" y="144"/>
                    <a:pt x="501" y="143"/>
                    <a:pt x="501" y="141"/>
                  </a:cubicBezTo>
                  <a:cubicBezTo>
                    <a:pt x="502" y="140"/>
                    <a:pt x="504" y="139"/>
                    <a:pt x="505" y="138"/>
                  </a:cubicBezTo>
                  <a:cubicBezTo>
                    <a:pt x="505" y="136"/>
                    <a:pt x="505" y="135"/>
                    <a:pt x="505" y="134"/>
                  </a:cubicBezTo>
                  <a:cubicBezTo>
                    <a:pt x="505" y="133"/>
                    <a:pt x="506" y="133"/>
                    <a:pt x="507" y="132"/>
                  </a:cubicBezTo>
                  <a:cubicBezTo>
                    <a:pt x="507" y="130"/>
                    <a:pt x="507" y="128"/>
                    <a:pt x="507" y="126"/>
                  </a:cubicBezTo>
                  <a:cubicBezTo>
                    <a:pt x="507" y="125"/>
                    <a:pt x="508" y="125"/>
                    <a:pt x="509" y="124"/>
                  </a:cubicBezTo>
                  <a:cubicBezTo>
                    <a:pt x="509" y="123"/>
                    <a:pt x="508" y="122"/>
                    <a:pt x="508" y="122"/>
                  </a:cubicBezTo>
                  <a:cubicBezTo>
                    <a:pt x="503" y="127"/>
                    <a:pt x="498" y="132"/>
                    <a:pt x="494" y="136"/>
                  </a:cubicBezTo>
                  <a:cubicBezTo>
                    <a:pt x="487" y="138"/>
                    <a:pt x="484" y="142"/>
                    <a:pt x="479" y="144"/>
                  </a:cubicBezTo>
                  <a:cubicBezTo>
                    <a:pt x="475" y="146"/>
                    <a:pt x="471" y="148"/>
                    <a:pt x="466" y="150"/>
                  </a:cubicBezTo>
                  <a:cubicBezTo>
                    <a:pt x="464" y="150"/>
                    <a:pt x="464" y="147"/>
                    <a:pt x="461" y="148"/>
                  </a:cubicBezTo>
                  <a:cubicBezTo>
                    <a:pt x="457" y="147"/>
                    <a:pt x="453" y="145"/>
                    <a:pt x="451" y="140"/>
                  </a:cubicBezTo>
                  <a:cubicBezTo>
                    <a:pt x="450" y="138"/>
                    <a:pt x="449" y="136"/>
                    <a:pt x="447" y="133"/>
                  </a:cubicBezTo>
                  <a:cubicBezTo>
                    <a:pt x="447" y="132"/>
                    <a:pt x="447" y="130"/>
                    <a:pt x="447" y="128"/>
                  </a:cubicBezTo>
                  <a:cubicBezTo>
                    <a:pt x="448" y="127"/>
                    <a:pt x="449" y="127"/>
                    <a:pt x="449" y="126"/>
                  </a:cubicBezTo>
                  <a:cubicBezTo>
                    <a:pt x="449" y="125"/>
                    <a:pt x="449" y="125"/>
                    <a:pt x="449" y="124"/>
                  </a:cubicBezTo>
                  <a:cubicBezTo>
                    <a:pt x="453" y="121"/>
                    <a:pt x="456" y="117"/>
                    <a:pt x="460" y="114"/>
                  </a:cubicBezTo>
                  <a:cubicBezTo>
                    <a:pt x="465" y="115"/>
                    <a:pt x="468" y="109"/>
                    <a:pt x="474" y="110"/>
                  </a:cubicBezTo>
                  <a:cubicBezTo>
                    <a:pt x="475" y="108"/>
                    <a:pt x="477" y="106"/>
                    <a:pt x="479" y="104"/>
                  </a:cubicBezTo>
                  <a:cubicBezTo>
                    <a:pt x="481" y="102"/>
                    <a:pt x="483" y="100"/>
                    <a:pt x="486" y="99"/>
                  </a:cubicBezTo>
                  <a:cubicBezTo>
                    <a:pt x="488" y="98"/>
                    <a:pt x="490" y="96"/>
                    <a:pt x="493" y="96"/>
                  </a:cubicBezTo>
                  <a:cubicBezTo>
                    <a:pt x="494" y="96"/>
                    <a:pt x="495" y="96"/>
                    <a:pt x="495" y="96"/>
                  </a:cubicBezTo>
                  <a:cubicBezTo>
                    <a:pt x="496" y="94"/>
                    <a:pt x="499" y="94"/>
                    <a:pt x="500" y="92"/>
                  </a:cubicBezTo>
                  <a:cubicBezTo>
                    <a:pt x="503" y="93"/>
                    <a:pt x="505" y="92"/>
                    <a:pt x="506" y="91"/>
                  </a:cubicBezTo>
                  <a:cubicBezTo>
                    <a:pt x="510" y="91"/>
                    <a:pt x="512" y="88"/>
                    <a:pt x="515" y="89"/>
                  </a:cubicBezTo>
                  <a:cubicBezTo>
                    <a:pt x="517" y="87"/>
                    <a:pt x="520" y="86"/>
                    <a:pt x="522" y="85"/>
                  </a:cubicBezTo>
                  <a:cubicBezTo>
                    <a:pt x="523" y="84"/>
                    <a:pt x="523" y="84"/>
                    <a:pt x="524" y="84"/>
                  </a:cubicBezTo>
                  <a:cubicBezTo>
                    <a:pt x="524" y="81"/>
                    <a:pt x="524" y="78"/>
                    <a:pt x="524" y="75"/>
                  </a:cubicBezTo>
                  <a:cubicBezTo>
                    <a:pt x="525" y="74"/>
                    <a:pt x="525" y="73"/>
                    <a:pt x="526" y="72"/>
                  </a:cubicBezTo>
                  <a:cubicBezTo>
                    <a:pt x="526" y="71"/>
                    <a:pt x="526" y="69"/>
                    <a:pt x="526" y="66"/>
                  </a:cubicBezTo>
                  <a:cubicBezTo>
                    <a:pt x="524" y="65"/>
                    <a:pt x="523" y="64"/>
                    <a:pt x="520" y="62"/>
                  </a:cubicBezTo>
                  <a:cubicBezTo>
                    <a:pt x="520" y="62"/>
                    <a:pt x="518" y="62"/>
                    <a:pt x="517" y="61"/>
                  </a:cubicBezTo>
                  <a:cubicBezTo>
                    <a:pt x="516" y="61"/>
                    <a:pt x="515" y="59"/>
                    <a:pt x="514" y="60"/>
                  </a:cubicBezTo>
                  <a:cubicBezTo>
                    <a:pt x="513" y="60"/>
                    <a:pt x="512" y="61"/>
                    <a:pt x="512" y="62"/>
                  </a:cubicBezTo>
                  <a:cubicBezTo>
                    <a:pt x="510" y="62"/>
                    <a:pt x="508" y="62"/>
                    <a:pt x="506" y="62"/>
                  </a:cubicBezTo>
                  <a:cubicBezTo>
                    <a:pt x="505" y="62"/>
                    <a:pt x="505" y="63"/>
                    <a:pt x="504" y="63"/>
                  </a:cubicBezTo>
                  <a:cubicBezTo>
                    <a:pt x="503" y="64"/>
                    <a:pt x="501" y="63"/>
                    <a:pt x="500" y="64"/>
                  </a:cubicBezTo>
                  <a:cubicBezTo>
                    <a:pt x="498" y="65"/>
                    <a:pt x="497" y="66"/>
                    <a:pt x="495" y="66"/>
                  </a:cubicBezTo>
                  <a:cubicBezTo>
                    <a:pt x="493" y="66"/>
                    <a:pt x="493" y="68"/>
                    <a:pt x="491" y="68"/>
                  </a:cubicBezTo>
                  <a:cubicBezTo>
                    <a:pt x="489" y="67"/>
                    <a:pt x="488" y="68"/>
                    <a:pt x="487" y="69"/>
                  </a:cubicBezTo>
                  <a:cubicBezTo>
                    <a:pt x="480" y="69"/>
                    <a:pt x="473" y="69"/>
                    <a:pt x="466" y="69"/>
                  </a:cubicBezTo>
                  <a:cubicBezTo>
                    <a:pt x="465" y="69"/>
                    <a:pt x="464" y="68"/>
                    <a:pt x="464" y="68"/>
                  </a:cubicBezTo>
                  <a:cubicBezTo>
                    <a:pt x="460" y="68"/>
                    <a:pt x="457" y="68"/>
                    <a:pt x="454" y="68"/>
                  </a:cubicBezTo>
                  <a:cubicBezTo>
                    <a:pt x="453" y="67"/>
                    <a:pt x="453" y="66"/>
                    <a:pt x="452" y="66"/>
                  </a:cubicBezTo>
                  <a:cubicBezTo>
                    <a:pt x="448" y="66"/>
                    <a:pt x="443" y="66"/>
                    <a:pt x="439" y="66"/>
                  </a:cubicBezTo>
                  <a:cubicBezTo>
                    <a:pt x="438" y="65"/>
                    <a:pt x="438" y="65"/>
                    <a:pt x="437" y="64"/>
                  </a:cubicBezTo>
                  <a:cubicBezTo>
                    <a:pt x="436" y="64"/>
                    <a:pt x="434" y="64"/>
                    <a:pt x="433" y="63"/>
                  </a:cubicBezTo>
                  <a:cubicBezTo>
                    <a:pt x="430" y="61"/>
                    <a:pt x="428" y="59"/>
                    <a:pt x="425" y="56"/>
                  </a:cubicBezTo>
                  <a:cubicBezTo>
                    <a:pt x="425" y="56"/>
                    <a:pt x="424" y="56"/>
                    <a:pt x="423" y="56"/>
                  </a:cubicBezTo>
                  <a:cubicBezTo>
                    <a:pt x="422" y="54"/>
                    <a:pt x="420" y="53"/>
                    <a:pt x="419" y="51"/>
                  </a:cubicBezTo>
                  <a:cubicBezTo>
                    <a:pt x="419" y="43"/>
                    <a:pt x="419" y="35"/>
                    <a:pt x="419" y="26"/>
                  </a:cubicBezTo>
                  <a:cubicBezTo>
                    <a:pt x="421" y="24"/>
                    <a:pt x="424" y="21"/>
                    <a:pt x="427" y="18"/>
                  </a:cubicBezTo>
                  <a:cubicBezTo>
                    <a:pt x="429" y="17"/>
                    <a:pt x="432" y="16"/>
                    <a:pt x="435" y="14"/>
                  </a:cubicBezTo>
                  <a:cubicBezTo>
                    <a:pt x="438" y="14"/>
                    <a:pt x="443" y="14"/>
                    <a:pt x="447" y="14"/>
                  </a:cubicBezTo>
                  <a:cubicBezTo>
                    <a:pt x="448" y="17"/>
                    <a:pt x="453" y="14"/>
                    <a:pt x="454" y="17"/>
                  </a:cubicBezTo>
                  <a:cubicBezTo>
                    <a:pt x="458" y="17"/>
                    <a:pt x="463" y="17"/>
                    <a:pt x="467" y="17"/>
                  </a:cubicBezTo>
                  <a:cubicBezTo>
                    <a:pt x="468" y="17"/>
                    <a:pt x="469" y="16"/>
                    <a:pt x="469" y="16"/>
                  </a:cubicBezTo>
                  <a:cubicBezTo>
                    <a:pt x="471" y="16"/>
                    <a:pt x="472" y="16"/>
                    <a:pt x="473" y="16"/>
                  </a:cubicBezTo>
                  <a:cubicBezTo>
                    <a:pt x="474" y="15"/>
                    <a:pt x="475" y="14"/>
                    <a:pt x="475" y="14"/>
                  </a:cubicBezTo>
                  <a:cubicBezTo>
                    <a:pt x="478" y="14"/>
                    <a:pt x="482" y="14"/>
                    <a:pt x="485" y="14"/>
                  </a:cubicBezTo>
                  <a:cubicBezTo>
                    <a:pt x="485" y="13"/>
                    <a:pt x="486" y="13"/>
                    <a:pt x="486" y="12"/>
                  </a:cubicBezTo>
                  <a:cubicBezTo>
                    <a:pt x="490" y="11"/>
                    <a:pt x="494" y="12"/>
                    <a:pt x="498" y="12"/>
                  </a:cubicBezTo>
                  <a:cubicBezTo>
                    <a:pt x="499" y="11"/>
                    <a:pt x="499" y="11"/>
                    <a:pt x="500" y="10"/>
                  </a:cubicBezTo>
                  <a:cubicBezTo>
                    <a:pt x="502" y="10"/>
                    <a:pt x="503" y="10"/>
                    <a:pt x="505" y="10"/>
                  </a:cubicBezTo>
                  <a:cubicBezTo>
                    <a:pt x="509" y="8"/>
                    <a:pt x="511" y="4"/>
                    <a:pt x="512" y="1"/>
                  </a:cubicBezTo>
                  <a:cubicBezTo>
                    <a:pt x="515" y="0"/>
                    <a:pt x="517" y="0"/>
                    <a:pt x="519" y="0"/>
                  </a:cubicBezTo>
                  <a:cubicBezTo>
                    <a:pt x="521" y="0"/>
                    <a:pt x="523" y="0"/>
                    <a:pt x="525" y="0"/>
                  </a:cubicBezTo>
                  <a:cubicBezTo>
                    <a:pt x="526" y="1"/>
                    <a:pt x="526" y="1"/>
                    <a:pt x="526" y="2"/>
                  </a:cubicBezTo>
                  <a:cubicBezTo>
                    <a:pt x="529" y="3"/>
                    <a:pt x="532" y="1"/>
                    <a:pt x="534" y="3"/>
                  </a:cubicBezTo>
                  <a:cubicBezTo>
                    <a:pt x="535" y="5"/>
                    <a:pt x="539" y="3"/>
                    <a:pt x="540" y="6"/>
                  </a:cubicBezTo>
                  <a:cubicBezTo>
                    <a:pt x="544" y="5"/>
                    <a:pt x="546" y="9"/>
                    <a:pt x="550" y="8"/>
                  </a:cubicBezTo>
                  <a:cubicBezTo>
                    <a:pt x="551" y="9"/>
                    <a:pt x="551" y="9"/>
                    <a:pt x="552" y="10"/>
                  </a:cubicBezTo>
                  <a:cubicBezTo>
                    <a:pt x="553" y="9"/>
                    <a:pt x="553" y="9"/>
                    <a:pt x="554" y="8"/>
                  </a:cubicBezTo>
                  <a:cubicBezTo>
                    <a:pt x="558" y="8"/>
                    <a:pt x="563" y="8"/>
                    <a:pt x="567" y="8"/>
                  </a:cubicBezTo>
                  <a:cubicBezTo>
                    <a:pt x="571" y="10"/>
                    <a:pt x="575" y="12"/>
                    <a:pt x="579" y="14"/>
                  </a:cubicBezTo>
                  <a:cubicBezTo>
                    <a:pt x="583" y="19"/>
                    <a:pt x="588" y="23"/>
                    <a:pt x="593" y="28"/>
                  </a:cubicBezTo>
                  <a:cubicBezTo>
                    <a:pt x="594" y="30"/>
                    <a:pt x="592" y="33"/>
                    <a:pt x="595" y="33"/>
                  </a:cubicBezTo>
                  <a:cubicBezTo>
                    <a:pt x="595" y="36"/>
                    <a:pt x="595" y="39"/>
                    <a:pt x="595" y="42"/>
                  </a:cubicBezTo>
                  <a:cubicBezTo>
                    <a:pt x="596" y="42"/>
                    <a:pt x="596" y="43"/>
                    <a:pt x="597" y="43"/>
                  </a:cubicBezTo>
                  <a:cubicBezTo>
                    <a:pt x="597" y="46"/>
                    <a:pt x="597" y="48"/>
                    <a:pt x="597" y="51"/>
                  </a:cubicBezTo>
                  <a:cubicBezTo>
                    <a:pt x="595" y="52"/>
                    <a:pt x="596" y="56"/>
                    <a:pt x="593" y="57"/>
                  </a:cubicBezTo>
                  <a:cubicBezTo>
                    <a:pt x="591" y="58"/>
                    <a:pt x="591" y="61"/>
                    <a:pt x="589" y="63"/>
                  </a:cubicBezTo>
                  <a:cubicBezTo>
                    <a:pt x="587" y="65"/>
                    <a:pt x="585" y="67"/>
                    <a:pt x="584" y="68"/>
                  </a:cubicBezTo>
                  <a:cubicBezTo>
                    <a:pt x="584" y="69"/>
                    <a:pt x="583" y="70"/>
                    <a:pt x="583" y="71"/>
                  </a:cubicBezTo>
                  <a:cubicBezTo>
                    <a:pt x="581" y="73"/>
                    <a:pt x="579" y="74"/>
                    <a:pt x="578" y="77"/>
                  </a:cubicBezTo>
                  <a:cubicBezTo>
                    <a:pt x="577" y="79"/>
                    <a:pt x="574" y="80"/>
                    <a:pt x="574" y="82"/>
                  </a:cubicBezTo>
                  <a:cubicBezTo>
                    <a:pt x="574" y="85"/>
                    <a:pt x="570" y="86"/>
                    <a:pt x="570" y="88"/>
                  </a:cubicBezTo>
                  <a:cubicBezTo>
                    <a:pt x="570" y="91"/>
                    <a:pt x="566" y="92"/>
                    <a:pt x="566" y="95"/>
                  </a:cubicBezTo>
                  <a:cubicBezTo>
                    <a:pt x="566" y="97"/>
                    <a:pt x="563" y="99"/>
                    <a:pt x="563" y="102"/>
                  </a:cubicBezTo>
                  <a:cubicBezTo>
                    <a:pt x="562" y="104"/>
                    <a:pt x="561" y="104"/>
                    <a:pt x="560" y="106"/>
                  </a:cubicBezTo>
                  <a:cubicBezTo>
                    <a:pt x="559" y="107"/>
                    <a:pt x="558" y="108"/>
                    <a:pt x="558" y="110"/>
                  </a:cubicBezTo>
                  <a:cubicBezTo>
                    <a:pt x="552" y="122"/>
                    <a:pt x="546" y="134"/>
                    <a:pt x="539" y="146"/>
                  </a:cubicBezTo>
                  <a:cubicBezTo>
                    <a:pt x="539" y="147"/>
                    <a:pt x="538" y="149"/>
                    <a:pt x="538" y="150"/>
                  </a:cubicBezTo>
                  <a:cubicBezTo>
                    <a:pt x="537" y="152"/>
                    <a:pt x="536" y="152"/>
                    <a:pt x="535" y="153"/>
                  </a:cubicBezTo>
                  <a:cubicBezTo>
                    <a:pt x="534" y="155"/>
                    <a:pt x="533" y="157"/>
                    <a:pt x="532" y="158"/>
                  </a:cubicBezTo>
                  <a:cubicBezTo>
                    <a:pt x="532" y="160"/>
                    <a:pt x="530" y="161"/>
                    <a:pt x="530" y="163"/>
                  </a:cubicBezTo>
                  <a:cubicBezTo>
                    <a:pt x="530" y="166"/>
                    <a:pt x="528" y="166"/>
                    <a:pt x="527" y="168"/>
                  </a:cubicBezTo>
                  <a:cubicBezTo>
                    <a:pt x="526" y="168"/>
                    <a:pt x="526" y="169"/>
                    <a:pt x="526" y="169"/>
                  </a:cubicBezTo>
                  <a:cubicBezTo>
                    <a:pt x="525" y="171"/>
                    <a:pt x="524" y="173"/>
                    <a:pt x="523" y="175"/>
                  </a:cubicBezTo>
                  <a:cubicBezTo>
                    <a:pt x="522" y="177"/>
                    <a:pt x="520" y="178"/>
                    <a:pt x="520" y="180"/>
                  </a:cubicBezTo>
                  <a:cubicBezTo>
                    <a:pt x="519" y="182"/>
                    <a:pt x="517" y="183"/>
                    <a:pt x="516" y="185"/>
                  </a:cubicBezTo>
                  <a:cubicBezTo>
                    <a:pt x="513" y="191"/>
                    <a:pt x="511" y="197"/>
                    <a:pt x="507" y="203"/>
                  </a:cubicBezTo>
                  <a:cubicBezTo>
                    <a:pt x="508" y="206"/>
                    <a:pt x="505" y="208"/>
                    <a:pt x="505" y="211"/>
                  </a:cubicBezTo>
                  <a:cubicBezTo>
                    <a:pt x="502" y="212"/>
                    <a:pt x="504" y="216"/>
                    <a:pt x="501" y="219"/>
                  </a:cubicBezTo>
                  <a:cubicBezTo>
                    <a:pt x="499" y="220"/>
                    <a:pt x="500" y="224"/>
                    <a:pt x="497" y="226"/>
                  </a:cubicBezTo>
                  <a:cubicBezTo>
                    <a:pt x="498" y="229"/>
                    <a:pt x="496" y="232"/>
                    <a:pt x="494" y="235"/>
                  </a:cubicBezTo>
                  <a:cubicBezTo>
                    <a:pt x="493" y="236"/>
                    <a:pt x="492" y="238"/>
                    <a:pt x="491" y="240"/>
                  </a:cubicBezTo>
                  <a:cubicBezTo>
                    <a:pt x="489" y="243"/>
                    <a:pt x="488" y="246"/>
                    <a:pt x="486" y="248"/>
                  </a:cubicBezTo>
                  <a:cubicBezTo>
                    <a:pt x="484" y="250"/>
                    <a:pt x="484" y="254"/>
                    <a:pt x="481" y="255"/>
                  </a:cubicBezTo>
                  <a:cubicBezTo>
                    <a:pt x="481" y="256"/>
                    <a:pt x="480" y="256"/>
                    <a:pt x="480" y="257"/>
                  </a:cubicBezTo>
                  <a:cubicBezTo>
                    <a:pt x="479" y="263"/>
                    <a:pt x="473" y="266"/>
                    <a:pt x="472" y="272"/>
                  </a:cubicBezTo>
                  <a:cubicBezTo>
                    <a:pt x="472" y="273"/>
                    <a:pt x="470" y="274"/>
                    <a:pt x="469" y="274"/>
                  </a:cubicBezTo>
                  <a:cubicBezTo>
                    <a:pt x="468" y="277"/>
                    <a:pt x="469" y="278"/>
                    <a:pt x="468" y="280"/>
                  </a:cubicBezTo>
                  <a:cubicBezTo>
                    <a:pt x="468" y="281"/>
                    <a:pt x="468" y="282"/>
                    <a:pt x="468" y="283"/>
                  </a:cubicBezTo>
                  <a:cubicBezTo>
                    <a:pt x="469" y="285"/>
                    <a:pt x="470" y="285"/>
                    <a:pt x="471" y="286"/>
                  </a:cubicBezTo>
                  <a:cubicBezTo>
                    <a:pt x="474" y="286"/>
                    <a:pt x="478" y="286"/>
                    <a:pt x="481" y="286"/>
                  </a:cubicBezTo>
                  <a:cubicBezTo>
                    <a:pt x="481" y="286"/>
                    <a:pt x="482" y="285"/>
                    <a:pt x="482" y="285"/>
                  </a:cubicBezTo>
                  <a:cubicBezTo>
                    <a:pt x="486" y="284"/>
                    <a:pt x="490" y="283"/>
                    <a:pt x="493" y="280"/>
                  </a:cubicBezTo>
                  <a:cubicBezTo>
                    <a:pt x="494" y="278"/>
                    <a:pt x="497" y="278"/>
                    <a:pt x="499" y="276"/>
                  </a:cubicBezTo>
                  <a:cubicBezTo>
                    <a:pt x="500" y="274"/>
                    <a:pt x="503" y="274"/>
                    <a:pt x="505" y="273"/>
                  </a:cubicBezTo>
                  <a:cubicBezTo>
                    <a:pt x="509" y="270"/>
                    <a:pt x="513" y="268"/>
                    <a:pt x="518" y="265"/>
                  </a:cubicBezTo>
                  <a:cubicBezTo>
                    <a:pt x="519" y="265"/>
                    <a:pt x="520" y="265"/>
                    <a:pt x="521" y="265"/>
                  </a:cubicBezTo>
                  <a:cubicBezTo>
                    <a:pt x="522" y="265"/>
                    <a:pt x="522" y="264"/>
                    <a:pt x="523" y="263"/>
                  </a:cubicBezTo>
                  <a:cubicBezTo>
                    <a:pt x="524" y="263"/>
                    <a:pt x="526" y="263"/>
                    <a:pt x="527" y="263"/>
                  </a:cubicBezTo>
                  <a:cubicBezTo>
                    <a:pt x="527" y="263"/>
                    <a:pt x="528" y="262"/>
                    <a:pt x="529" y="262"/>
                  </a:cubicBezTo>
                  <a:cubicBezTo>
                    <a:pt x="531" y="262"/>
                    <a:pt x="534" y="262"/>
                    <a:pt x="536" y="262"/>
                  </a:cubicBezTo>
                  <a:cubicBezTo>
                    <a:pt x="537" y="261"/>
                    <a:pt x="538" y="260"/>
                    <a:pt x="538" y="260"/>
                  </a:cubicBezTo>
                  <a:cubicBezTo>
                    <a:pt x="542" y="260"/>
                    <a:pt x="542" y="260"/>
                    <a:pt x="544" y="261"/>
                  </a:cubicBezTo>
                  <a:cubicBezTo>
                    <a:pt x="551" y="261"/>
                    <a:pt x="558" y="261"/>
                    <a:pt x="565" y="261"/>
                  </a:cubicBezTo>
                  <a:cubicBezTo>
                    <a:pt x="566" y="262"/>
                    <a:pt x="567" y="263"/>
                    <a:pt x="567" y="263"/>
                  </a:cubicBezTo>
                  <a:cubicBezTo>
                    <a:pt x="569" y="263"/>
                    <a:pt x="571" y="263"/>
                    <a:pt x="573" y="263"/>
                  </a:cubicBezTo>
                  <a:cubicBezTo>
                    <a:pt x="574" y="264"/>
                    <a:pt x="574" y="265"/>
                    <a:pt x="575" y="265"/>
                  </a:cubicBezTo>
                  <a:cubicBezTo>
                    <a:pt x="576" y="265"/>
                    <a:pt x="577" y="265"/>
                    <a:pt x="579" y="265"/>
                  </a:cubicBezTo>
                  <a:cubicBezTo>
                    <a:pt x="579" y="266"/>
                    <a:pt x="580" y="267"/>
                    <a:pt x="581" y="267"/>
                  </a:cubicBezTo>
                  <a:cubicBezTo>
                    <a:pt x="582" y="267"/>
                    <a:pt x="583" y="267"/>
                    <a:pt x="584" y="267"/>
                  </a:cubicBezTo>
                  <a:cubicBezTo>
                    <a:pt x="588" y="269"/>
                    <a:pt x="592" y="271"/>
                    <a:pt x="596" y="273"/>
                  </a:cubicBezTo>
                  <a:cubicBezTo>
                    <a:pt x="597" y="274"/>
                    <a:pt x="599" y="274"/>
                    <a:pt x="600" y="275"/>
                  </a:cubicBezTo>
                  <a:cubicBezTo>
                    <a:pt x="603" y="278"/>
                    <a:pt x="606" y="279"/>
                    <a:pt x="609" y="281"/>
                  </a:cubicBezTo>
                  <a:cubicBezTo>
                    <a:pt x="610" y="284"/>
                    <a:pt x="613" y="286"/>
                    <a:pt x="616" y="287"/>
                  </a:cubicBezTo>
                  <a:cubicBezTo>
                    <a:pt x="618" y="288"/>
                    <a:pt x="620" y="291"/>
                    <a:pt x="622" y="293"/>
                  </a:cubicBezTo>
                  <a:cubicBezTo>
                    <a:pt x="622" y="294"/>
                    <a:pt x="622" y="294"/>
                    <a:pt x="622" y="295"/>
                  </a:cubicBezTo>
                  <a:cubicBezTo>
                    <a:pt x="624" y="297"/>
                    <a:pt x="626" y="298"/>
                    <a:pt x="627" y="300"/>
                  </a:cubicBezTo>
                  <a:cubicBezTo>
                    <a:pt x="628" y="303"/>
                    <a:pt x="630" y="305"/>
                    <a:pt x="631" y="306"/>
                  </a:cubicBezTo>
                  <a:cubicBezTo>
                    <a:pt x="632" y="308"/>
                    <a:pt x="631" y="311"/>
                    <a:pt x="633" y="312"/>
                  </a:cubicBezTo>
                  <a:cubicBezTo>
                    <a:pt x="633" y="315"/>
                    <a:pt x="637" y="317"/>
                    <a:pt x="635" y="320"/>
                  </a:cubicBezTo>
                  <a:cubicBezTo>
                    <a:pt x="637" y="322"/>
                    <a:pt x="638" y="324"/>
                    <a:pt x="639" y="326"/>
                  </a:cubicBezTo>
                  <a:cubicBezTo>
                    <a:pt x="640" y="327"/>
                    <a:pt x="639" y="329"/>
                    <a:pt x="640" y="330"/>
                  </a:cubicBezTo>
                  <a:cubicBezTo>
                    <a:pt x="640" y="330"/>
                    <a:pt x="641" y="330"/>
                    <a:pt x="641" y="331"/>
                  </a:cubicBezTo>
                  <a:cubicBezTo>
                    <a:pt x="641" y="345"/>
                    <a:pt x="641" y="359"/>
                    <a:pt x="641" y="373"/>
                  </a:cubicBezTo>
                  <a:close/>
                  <a:moveTo>
                    <a:pt x="221" y="264"/>
                  </a:moveTo>
                  <a:cubicBezTo>
                    <a:pt x="221" y="262"/>
                    <a:pt x="221" y="260"/>
                    <a:pt x="221" y="259"/>
                  </a:cubicBezTo>
                  <a:cubicBezTo>
                    <a:pt x="221" y="258"/>
                    <a:pt x="222" y="257"/>
                    <a:pt x="223" y="256"/>
                  </a:cubicBezTo>
                  <a:cubicBezTo>
                    <a:pt x="223" y="255"/>
                    <a:pt x="223" y="254"/>
                    <a:pt x="223" y="253"/>
                  </a:cubicBezTo>
                  <a:cubicBezTo>
                    <a:pt x="224" y="252"/>
                    <a:pt x="225" y="250"/>
                    <a:pt x="226" y="249"/>
                  </a:cubicBezTo>
                  <a:cubicBezTo>
                    <a:pt x="227" y="248"/>
                    <a:pt x="227" y="247"/>
                    <a:pt x="227" y="246"/>
                  </a:cubicBezTo>
                  <a:cubicBezTo>
                    <a:pt x="228" y="246"/>
                    <a:pt x="229" y="246"/>
                    <a:pt x="230" y="246"/>
                  </a:cubicBezTo>
                  <a:cubicBezTo>
                    <a:pt x="231" y="245"/>
                    <a:pt x="232" y="243"/>
                    <a:pt x="233" y="242"/>
                  </a:cubicBezTo>
                  <a:cubicBezTo>
                    <a:pt x="235" y="242"/>
                    <a:pt x="236" y="242"/>
                    <a:pt x="237" y="242"/>
                  </a:cubicBezTo>
                  <a:cubicBezTo>
                    <a:pt x="238" y="241"/>
                    <a:pt x="239" y="241"/>
                    <a:pt x="240" y="240"/>
                  </a:cubicBezTo>
                  <a:cubicBezTo>
                    <a:pt x="243" y="240"/>
                    <a:pt x="247" y="240"/>
                    <a:pt x="251" y="240"/>
                  </a:cubicBezTo>
                  <a:cubicBezTo>
                    <a:pt x="251" y="239"/>
                    <a:pt x="252" y="239"/>
                    <a:pt x="252" y="239"/>
                  </a:cubicBezTo>
                  <a:cubicBezTo>
                    <a:pt x="254" y="238"/>
                    <a:pt x="257" y="238"/>
                    <a:pt x="259" y="239"/>
                  </a:cubicBezTo>
                  <a:cubicBezTo>
                    <a:pt x="259" y="239"/>
                    <a:pt x="260" y="240"/>
                    <a:pt x="260" y="240"/>
                  </a:cubicBezTo>
                  <a:cubicBezTo>
                    <a:pt x="263" y="240"/>
                    <a:pt x="265" y="240"/>
                    <a:pt x="268" y="240"/>
                  </a:cubicBezTo>
                  <a:cubicBezTo>
                    <a:pt x="268" y="241"/>
                    <a:pt x="269" y="242"/>
                    <a:pt x="270" y="242"/>
                  </a:cubicBezTo>
                  <a:cubicBezTo>
                    <a:pt x="271" y="242"/>
                    <a:pt x="272" y="242"/>
                    <a:pt x="274" y="242"/>
                  </a:cubicBezTo>
                  <a:cubicBezTo>
                    <a:pt x="275" y="243"/>
                    <a:pt x="276" y="245"/>
                    <a:pt x="277" y="246"/>
                  </a:cubicBezTo>
                  <a:cubicBezTo>
                    <a:pt x="281" y="246"/>
                    <a:pt x="283" y="250"/>
                    <a:pt x="286" y="252"/>
                  </a:cubicBezTo>
                  <a:cubicBezTo>
                    <a:pt x="286" y="256"/>
                    <a:pt x="289" y="257"/>
                    <a:pt x="291" y="260"/>
                  </a:cubicBezTo>
                  <a:cubicBezTo>
                    <a:pt x="293" y="262"/>
                    <a:pt x="295" y="263"/>
                    <a:pt x="297" y="265"/>
                  </a:cubicBezTo>
                  <a:cubicBezTo>
                    <a:pt x="297" y="265"/>
                    <a:pt x="298" y="265"/>
                    <a:pt x="298" y="265"/>
                  </a:cubicBezTo>
                  <a:cubicBezTo>
                    <a:pt x="299" y="266"/>
                    <a:pt x="300" y="267"/>
                    <a:pt x="300" y="267"/>
                  </a:cubicBezTo>
                  <a:cubicBezTo>
                    <a:pt x="303" y="267"/>
                    <a:pt x="306" y="267"/>
                    <a:pt x="308" y="267"/>
                  </a:cubicBezTo>
                  <a:cubicBezTo>
                    <a:pt x="309" y="266"/>
                    <a:pt x="310" y="266"/>
                    <a:pt x="310" y="265"/>
                  </a:cubicBezTo>
                  <a:cubicBezTo>
                    <a:pt x="314" y="257"/>
                    <a:pt x="318" y="249"/>
                    <a:pt x="322" y="240"/>
                  </a:cubicBezTo>
                  <a:cubicBezTo>
                    <a:pt x="322" y="239"/>
                    <a:pt x="322" y="238"/>
                    <a:pt x="322" y="237"/>
                  </a:cubicBezTo>
                  <a:cubicBezTo>
                    <a:pt x="323" y="237"/>
                    <a:pt x="324" y="236"/>
                    <a:pt x="324" y="235"/>
                  </a:cubicBezTo>
                  <a:cubicBezTo>
                    <a:pt x="324" y="233"/>
                    <a:pt x="324" y="232"/>
                    <a:pt x="324" y="230"/>
                  </a:cubicBezTo>
                  <a:cubicBezTo>
                    <a:pt x="324" y="229"/>
                    <a:pt x="323" y="228"/>
                    <a:pt x="322" y="228"/>
                  </a:cubicBezTo>
                  <a:cubicBezTo>
                    <a:pt x="322" y="226"/>
                    <a:pt x="322" y="224"/>
                    <a:pt x="322" y="222"/>
                  </a:cubicBezTo>
                  <a:cubicBezTo>
                    <a:pt x="322" y="221"/>
                    <a:pt x="321" y="220"/>
                    <a:pt x="320" y="220"/>
                  </a:cubicBezTo>
                  <a:cubicBezTo>
                    <a:pt x="321" y="218"/>
                    <a:pt x="320" y="217"/>
                    <a:pt x="321" y="216"/>
                  </a:cubicBezTo>
                  <a:cubicBezTo>
                    <a:pt x="323" y="214"/>
                    <a:pt x="323" y="210"/>
                    <a:pt x="326" y="209"/>
                  </a:cubicBezTo>
                  <a:cubicBezTo>
                    <a:pt x="326" y="205"/>
                    <a:pt x="326" y="202"/>
                    <a:pt x="326" y="199"/>
                  </a:cubicBezTo>
                  <a:cubicBezTo>
                    <a:pt x="325" y="197"/>
                    <a:pt x="324" y="195"/>
                    <a:pt x="322" y="193"/>
                  </a:cubicBezTo>
                  <a:cubicBezTo>
                    <a:pt x="322" y="190"/>
                    <a:pt x="322" y="187"/>
                    <a:pt x="322" y="184"/>
                  </a:cubicBezTo>
                  <a:cubicBezTo>
                    <a:pt x="322" y="183"/>
                    <a:pt x="321" y="182"/>
                    <a:pt x="320" y="181"/>
                  </a:cubicBezTo>
                  <a:cubicBezTo>
                    <a:pt x="320" y="179"/>
                    <a:pt x="320" y="178"/>
                    <a:pt x="320" y="177"/>
                  </a:cubicBezTo>
                  <a:cubicBezTo>
                    <a:pt x="319" y="174"/>
                    <a:pt x="319" y="173"/>
                    <a:pt x="318" y="172"/>
                  </a:cubicBezTo>
                  <a:cubicBezTo>
                    <a:pt x="317" y="170"/>
                    <a:pt x="316" y="169"/>
                    <a:pt x="314" y="168"/>
                  </a:cubicBezTo>
                  <a:cubicBezTo>
                    <a:pt x="313" y="167"/>
                    <a:pt x="312" y="166"/>
                    <a:pt x="310" y="165"/>
                  </a:cubicBezTo>
                  <a:cubicBezTo>
                    <a:pt x="309" y="165"/>
                    <a:pt x="307" y="163"/>
                    <a:pt x="306" y="162"/>
                  </a:cubicBezTo>
                  <a:cubicBezTo>
                    <a:pt x="305" y="162"/>
                    <a:pt x="304" y="162"/>
                    <a:pt x="302" y="162"/>
                  </a:cubicBezTo>
                  <a:cubicBezTo>
                    <a:pt x="301" y="159"/>
                    <a:pt x="298" y="160"/>
                    <a:pt x="297" y="158"/>
                  </a:cubicBezTo>
                  <a:cubicBezTo>
                    <a:pt x="296" y="157"/>
                    <a:pt x="294" y="156"/>
                    <a:pt x="292" y="156"/>
                  </a:cubicBezTo>
                  <a:cubicBezTo>
                    <a:pt x="290" y="156"/>
                    <a:pt x="288" y="155"/>
                    <a:pt x="286" y="154"/>
                  </a:cubicBezTo>
                  <a:cubicBezTo>
                    <a:pt x="285" y="154"/>
                    <a:pt x="283" y="154"/>
                    <a:pt x="281" y="154"/>
                  </a:cubicBezTo>
                  <a:cubicBezTo>
                    <a:pt x="277" y="159"/>
                    <a:pt x="271" y="163"/>
                    <a:pt x="268" y="169"/>
                  </a:cubicBezTo>
                  <a:cubicBezTo>
                    <a:pt x="266" y="173"/>
                    <a:pt x="262" y="175"/>
                    <a:pt x="259" y="178"/>
                  </a:cubicBezTo>
                  <a:cubicBezTo>
                    <a:pt x="256" y="181"/>
                    <a:pt x="254" y="185"/>
                    <a:pt x="251" y="188"/>
                  </a:cubicBezTo>
                  <a:cubicBezTo>
                    <a:pt x="248" y="191"/>
                    <a:pt x="245" y="193"/>
                    <a:pt x="243" y="196"/>
                  </a:cubicBezTo>
                  <a:cubicBezTo>
                    <a:pt x="240" y="199"/>
                    <a:pt x="237" y="202"/>
                    <a:pt x="235" y="204"/>
                  </a:cubicBezTo>
                  <a:cubicBezTo>
                    <a:pt x="232" y="207"/>
                    <a:pt x="230" y="209"/>
                    <a:pt x="227" y="212"/>
                  </a:cubicBezTo>
                  <a:cubicBezTo>
                    <a:pt x="224" y="215"/>
                    <a:pt x="222" y="217"/>
                    <a:pt x="219" y="220"/>
                  </a:cubicBezTo>
                  <a:cubicBezTo>
                    <a:pt x="218" y="224"/>
                    <a:pt x="215" y="226"/>
                    <a:pt x="212" y="229"/>
                  </a:cubicBezTo>
                  <a:cubicBezTo>
                    <a:pt x="207" y="234"/>
                    <a:pt x="201" y="240"/>
                    <a:pt x="196" y="245"/>
                  </a:cubicBezTo>
                  <a:cubicBezTo>
                    <a:pt x="192" y="247"/>
                    <a:pt x="188" y="249"/>
                    <a:pt x="185" y="250"/>
                  </a:cubicBezTo>
                  <a:cubicBezTo>
                    <a:pt x="185" y="251"/>
                    <a:pt x="185" y="251"/>
                    <a:pt x="185" y="251"/>
                  </a:cubicBezTo>
                  <a:cubicBezTo>
                    <a:pt x="183" y="252"/>
                    <a:pt x="182" y="253"/>
                    <a:pt x="181" y="254"/>
                  </a:cubicBezTo>
                  <a:cubicBezTo>
                    <a:pt x="181" y="262"/>
                    <a:pt x="181" y="268"/>
                    <a:pt x="181" y="274"/>
                  </a:cubicBezTo>
                  <a:cubicBezTo>
                    <a:pt x="181" y="275"/>
                    <a:pt x="182" y="275"/>
                    <a:pt x="183" y="276"/>
                  </a:cubicBezTo>
                  <a:cubicBezTo>
                    <a:pt x="183" y="278"/>
                    <a:pt x="183" y="281"/>
                    <a:pt x="183" y="284"/>
                  </a:cubicBezTo>
                  <a:cubicBezTo>
                    <a:pt x="183" y="284"/>
                    <a:pt x="184" y="285"/>
                    <a:pt x="184" y="285"/>
                  </a:cubicBezTo>
                  <a:cubicBezTo>
                    <a:pt x="184" y="287"/>
                    <a:pt x="184" y="289"/>
                    <a:pt x="184" y="291"/>
                  </a:cubicBezTo>
                  <a:cubicBezTo>
                    <a:pt x="185" y="292"/>
                    <a:pt x="186" y="293"/>
                    <a:pt x="186" y="293"/>
                  </a:cubicBezTo>
                  <a:cubicBezTo>
                    <a:pt x="186" y="295"/>
                    <a:pt x="186" y="296"/>
                    <a:pt x="186" y="297"/>
                  </a:cubicBezTo>
                  <a:cubicBezTo>
                    <a:pt x="187" y="298"/>
                    <a:pt x="188" y="298"/>
                    <a:pt x="188" y="299"/>
                  </a:cubicBezTo>
                  <a:cubicBezTo>
                    <a:pt x="188" y="301"/>
                    <a:pt x="188" y="303"/>
                    <a:pt x="188" y="305"/>
                  </a:cubicBezTo>
                  <a:cubicBezTo>
                    <a:pt x="190" y="306"/>
                    <a:pt x="189" y="308"/>
                    <a:pt x="190" y="310"/>
                  </a:cubicBezTo>
                  <a:cubicBezTo>
                    <a:pt x="191" y="312"/>
                    <a:pt x="192" y="313"/>
                    <a:pt x="192" y="316"/>
                  </a:cubicBezTo>
                  <a:cubicBezTo>
                    <a:pt x="192" y="316"/>
                    <a:pt x="193" y="317"/>
                    <a:pt x="194" y="318"/>
                  </a:cubicBezTo>
                  <a:cubicBezTo>
                    <a:pt x="194" y="326"/>
                    <a:pt x="194" y="333"/>
                    <a:pt x="194" y="341"/>
                  </a:cubicBezTo>
                  <a:cubicBezTo>
                    <a:pt x="194" y="342"/>
                    <a:pt x="195" y="342"/>
                    <a:pt x="196" y="343"/>
                  </a:cubicBezTo>
                  <a:cubicBezTo>
                    <a:pt x="196" y="344"/>
                    <a:pt x="196" y="346"/>
                    <a:pt x="196" y="347"/>
                  </a:cubicBezTo>
                  <a:cubicBezTo>
                    <a:pt x="196" y="348"/>
                    <a:pt x="197" y="348"/>
                    <a:pt x="197" y="348"/>
                  </a:cubicBezTo>
                  <a:cubicBezTo>
                    <a:pt x="198" y="354"/>
                    <a:pt x="201" y="358"/>
                    <a:pt x="205" y="361"/>
                  </a:cubicBezTo>
                  <a:cubicBezTo>
                    <a:pt x="206" y="361"/>
                    <a:pt x="207" y="361"/>
                    <a:pt x="208" y="361"/>
                  </a:cubicBezTo>
                  <a:cubicBezTo>
                    <a:pt x="209" y="360"/>
                    <a:pt x="210" y="359"/>
                    <a:pt x="211" y="358"/>
                  </a:cubicBezTo>
                  <a:cubicBezTo>
                    <a:pt x="211" y="358"/>
                    <a:pt x="211" y="357"/>
                    <a:pt x="211" y="356"/>
                  </a:cubicBezTo>
                  <a:cubicBezTo>
                    <a:pt x="212" y="356"/>
                    <a:pt x="213" y="355"/>
                    <a:pt x="214" y="354"/>
                  </a:cubicBezTo>
                  <a:cubicBezTo>
                    <a:pt x="215" y="354"/>
                    <a:pt x="215" y="355"/>
                    <a:pt x="216" y="355"/>
                  </a:cubicBezTo>
                  <a:cubicBezTo>
                    <a:pt x="220" y="355"/>
                    <a:pt x="225" y="355"/>
                    <a:pt x="229" y="355"/>
                  </a:cubicBezTo>
                  <a:cubicBezTo>
                    <a:pt x="230" y="355"/>
                    <a:pt x="231" y="354"/>
                    <a:pt x="232" y="354"/>
                  </a:cubicBezTo>
                  <a:cubicBezTo>
                    <a:pt x="237" y="351"/>
                    <a:pt x="242" y="349"/>
                    <a:pt x="246" y="346"/>
                  </a:cubicBezTo>
                  <a:cubicBezTo>
                    <a:pt x="246" y="345"/>
                    <a:pt x="247" y="345"/>
                    <a:pt x="248" y="345"/>
                  </a:cubicBezTo>
                  <a:cubicBezTo>
                    <a:pt x="255" y="338"/>
                    <a:pt x="262" y="331"/>
                    <a:pt x="269" y="324"/>
                  </a:cubicBezTo>
                  <a:cubicBezTo>
                    <a:pt x="270" y="323"/>
                    <a:pt x="270" y="322"/>
                    <a:pt x="271" y="321"/>
                  </a:cubicBezTo>
                  <a:cubicBezTo>
                    <a:pt x="271" y="321"/>
                    <a:pt x="271" y="320"/>
                    <a:pt x="272" y="319"/>
                  </a:cubicBezTo>
                  <a:cubicBezTo>
                    <a:pt x="272" y="318"/>
                    <a:pt x="273" y="318"/>
                    <a:pt x="274" y="317"/>
                  </a:cubicBezTo>
                  <a:cubicBezTo>
                    <a:pt x="274" y="316"/>
                    <a:pt x="274" y="315"/>
                    <a:pt x="275" y="314"/>
                  </a:cubicBezTo>
                  <a:cubicBezTo>
                    <a:pt x="269" y="309"/>
                    <a:pt x="262" y="308"/>
                    <a:pt x="256" y="304"/>
                  </a:cubicBezTo>
                  <a:cubicBezTo>
                    <a:pt x="253" y="304"/>
                    <a:pt x="250" y="304"/>
                    <a:pt x="247" y="304"/>
                  </a:cubicBezTo>
                  <a:cubicBezTo>
                    <a:pt x="245" y="302"/>
                    <a:pt x="244" y="301"/>
                    <a:pt x="243" y="300"/>
                  </a:cubicBezTo>
                  <a:cubicBezTo>
                    <a:pt x="241" y="298"/>
                    <a:pt x="239" y="296"/>
                    <a:pt x="237" y="294"/>
                  </a:cubicBezTo>
                  <a:cubicBezTo>
                    <a:pt x="234" y="292"/>
                    <a:pt x="234" y="289"/>
                    <a:pt x="232" y="287"/>
                  </a:cubicBezTo>
                  <a:cubicBezTo>
                    <a:pt x="230" y="285"/>
                    <a:pt x="229" y="282"/>
                    <a:pt x="227" y="280"/>
                  </a:cubicBezTo>
                  <a:cubicBezTo>
                    <a:pt x="227" y="280"/>
                    <a:pt x="227" y="279"/>
                    <a:pt x="226" y="278"/>
                  </a:cubicBezTo>
                  <a:cubicBezTo>
                    <a:pt x="226" y="277"/>
                    <a:pt x="224" y="276"/>
                    <a:pt x="225" y="274"/>
                  </a:cubicBezTo>
                  <a:cubicBezTo>
                    <a:pt x="225" y="272"/>
                    <a:pt x="224" y="271"/>
                    <a:pt x="223" y="270"/>
                  </a:cubicBezTo>
                  <a:cubicBezTo>
                    <a:pt x="222" y="269"/>
                    <a:pt x="223" y="267"/>
                    <a:pt x="222" y="266"/>
                  </a:cubicBezTo>
                  <a:cubicBezTo>
                    <a:pt x="222" y="265"/>
                    <a:pt x="221" y="265"/>
                    <a:pt x="221"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9648825" y="3095625"/>
              <a:ext cx="1336675" cy="1457325"/>
            </a:xfrm>
            <a:custGeom>
              <a:avLst/>
              <a:gdLst>
                <a:gd name="T0" fmla="*/ 129 w 492"/>
                <a:gd name="T1" fmla="*/ 526 h 535"/>
                <a:gd name="T2" fmla="*/ 80 w 492"/>
                <a:gd name="T3" fmla="*/ 467 h 535"/>
                <a:gd name="T4" fmla="*/ 51 w 492"/>
                <a:gd name="T5" fmla="*/ 444 h 535"/>
                <a:gd name="T6" fmla="*/ 98 w 492"/>
                <a:gd name="T7" fmla="*/ 449 h 535"/>
                <a:gd name="T8" fmla="*/ 152 w 492"/>
                <a:gd name="T9" fmla="*/ 454 h 535"/>
                <a:gd name="T10" fmla="*/ 166 w 492"/>
                <a:gd name="T11" fmla="*/ 420 h 535"/>
                <a:gd name="T12" fmla="*/ 174 w 492"/>
                <a:gd name="T13" fmla="*/ 390 h 535"/>
                <a:gd name="T14" fmla="*/ 182 w 492"/>
                <a:gd name="T15" fmla="*/ 352 h 535"/>
                <a:gd name="T16" fmla="*/ 189 w 492"/>
                <a:gd name="T17" fmla="*/ 321 h 535"/>
                <a:gd name="T18" fmla="*/ 192 w 492"/>
                <a:gd name="T19" fmla="*/ 266 h 535"/>
                <a:gd name="T20" fmla="*/ 156 w 492"/>
                <a:gd name="T21" fmla="*/ 273 h 535"/>
                <a:gd name="T22" fmla="*/ 118 w 492"/>
                <a:gd name="T23" fmla="*/ 306 h 535"/>
                <a:gd name="T24" fmla="*/ 70 w 492"/>
                <a:gd name="T25" fmla="*/ 309 h 535"/>
                <a:gd name="T26" fmla="*/ 20 w 492"/>
                <a:gd name="T27" fmla="*/ 303 h 535"/>
                <a:gd name="T28" fmla="*/ 1 w 492"/>
                <a:gd name="T29" fmla="*/ 271 h 535"/>
                <a:gd name="T30" fmla="*/ 33 w 492"/>
                <a:gd name="T31" fmla="*/ 259 h 535"/>
                <a:gd name="T32" fmla="*/ 63 w 492"/>
                <a:gd name="T33" fmla="*/ 257 h 535"/>
                <a:gd name="T34" fmla="*/ 83 w 492"/>
                <a:gd name="T35" fmla="*/ 250 h 535"/>
                <a:gd name="T36" fmla="*/ 133 w 492"/>
                <a:gd name="T37" fmla="*/ 232 h 535"/>
                <a:gd name="T38" fmla="*/ 169 w 492"/>
                <a:gd name="T39" fmla="*/ 219 h 535"/>
                <a:gd name="T40" fmla="*/ 190 w 492"/>
                <a:gd name="T41" fmla="*/ 198 h 535"/>
                <a:gd name="T42" fmla="*/ 188 w 492"/>
                <a:gd name="T43" fmla="*/ 139 h 535"/>
                <a:gd name="T44" fmla="*/ 158 w 492"/>
                <a:gd name="T45" fmla="*/ 123 h 535"/>
                <a:gd name="T46" fmla="*/ 113 w 492"/>
                <a:gd name="T47" fmla="*/ 152 h 535"/>
                <a:gd name="T48" fmla="*/ 90 w 492"/>
                <a:gd name="T49" fmla="*/ 139 h 535"/>
                <a:gd name="T50" fmla="*/ 116 w 492"/>
                <a:gd name="T51" fmla="*/ 102 h 535"/>
                <a:gd name="T52" fmla="*/ 94 w 492"/>
                <a:gd name="T53" fmla="*/ 94 h 535"/>
                <a:gd name="T54" fmla="*/ 53 w 492"/>
                <a:gd name="T55" fmla="*/ 76 h 535"/>
                <a:gd name="T56" fmla="*/ 46 w 492"/>
                <a:gd name="T57" fmla="*/ 23 h 535"/>
                <a:gd name="T58" fmla="*/ 85 w 492"/>
                <a:gd name="T59" fmla="*/ 21 h 535"/>
                <a:gd name="T60" fmla="*/ 133 w 492"/>
                <a:gd name="T61" fmla="*/ 16 h 535"/>
                <a:gd name="T62" fmla="*/ 185 w 492"/>
                <a:gd name="T63" fmla="*/ 5 h 535"/>
                <a:gd name="T64" fmla="*/ 247 w 492"/>
                <a:gd name="T65" fmla="*/ 4 h 535"/>
                <a:gd name="T66" fmla="*/ 274 w 492"/>
                <a:gd name="T67" fmla="*/ 31 h 535"/>
                <a:gd name="T68" fmla="*/ 233 w 492"/>
                <a:gd name="T69" fmla="*/ 59 h 535"/>
                <a:gd name="T70" fmla="*/ 214 w 492"/>
                <a:gd name="T71" fmla="*/ 84 h 535"/>
                <a:gd name="T72" fmla="*/ 242 w 492"/>
                <a:gd name="T73" fmla="*/ 93 h 535"/>
                <a:gd name="T74" fmla="*/ 248 w 492"/>
                <a:gd name="T75" fmla="*/ 168 h 535"/>
                <a:gd name="T76" fmla="*/ 255 w 492"/>
                <a:gd name="T77" fmla="*/ 195 h 535"/>
                <a:gd name="T78" fmla="*/ 294 w 492"/>
                <a:gd name="T79" fmla="*/ 179 h 535"/>
                <a:gd name="T80" fmla="*/ 323 w 492"/>
                <a:gd name="T81" fmla="*/ 170 h 535"/>
                <a:gd name="T82" fmla="*/ 403 w 492"/>
                <a:gd name="T83" fmla="*/ 180 h 535"/>
                <a:gd name="T84" fmla="*/ 450 w 492"/>
                <a:gd name="T85" fmla="*/ 215 h 535"/>
                <a:gd name="T86" fmla="*/ 483 w 492"/>
                <a:gd name="T87" fmla="*/ 252 h 535"/>
                <a:gd name="T88" fmla="*/ 477 w 492"/>
                <a:gd name="T89" fmla="*/ 293 h 535"/>
                <a:gd name="T90" fmla="*/ 450 w 492"/>
                <a:gd name="T91" fmla="*/ 293 h 535"/>
                <a:gd name="T92" fmla="*/ 402 w 492"/>
                <a:gd name="T93" fmla="*/ 263 h 535"/>
                <a:gd name="T94" fmla="*/ 390 w 492"/>
                <a:gd name="T95" fmla="*/ 238 h 535"/>
                <a:gd name="T96" fmla="*/ 355 w 492"/>
                <a:gd name="T97" fmla="*/ 215 h 535"/>
                <a:gd name="T98" fmla="*/ 308 w 492"/>
                <a:gd name="T99" fmla="*/ 224 h 535"/>
                <a:gd name="T100" fmla="*/ 279 w 492"/>
                <a:gd name="T101" fmla="*/ 232 h 535"/>
                <a:gd name="T102" fmla="*/ 245 w 492"/>
                <a:gd name="T103" fmla="*/ 251 h 535"/>
                <a:gd name="T104" fmla="*/ 238 w 492"/>
                <a:gd name="T105" fmla="*/ 340 h 535"/>
                <a:gd name="T106" fmla="*/ 230 w 492"/>
                <a:gd name="T107" fmla="*/ 417 h 535"/>
                <a:gd name="T108" fmla="*/ 215 w 492"/>
                <a:gd name="T109" fmla="*/ 456 h 535"/>
                <a:gd name="T110" fmla="*/ 209 w 492"/>
                <a:gd name="T111" fmla="*/ 492 h 535"/>
                <a:gd name="T112" fmla="*/ 193 w 492"/>
                <a:gd name="T113" fmla="*/ 52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 h="535">
                  <a:moveTo>
                    <a:pt x="163" y="535"/>
                  </a:moveTo>
                  <a:cubicBezTo>
                    <a:pt x="162" y="535"/>
                    <a:pt x="162" y="534"/>
                    <a:pt x="162" y="534"/>
                  </a:cubicBezTo>
                  <a:cubicBezTo>
                    <a:pt x="158" y="532"/>
                    <a:pt x="154" y="530"/>
                    <a:pt x="151" y="527"/>
                  </a:cubicBezTo>
                  <a:cubicBezTo>
                    <a:pt x="149" y="525"/>
                    <a:pt x="147" y="522"/>
                    <a:pt x="145" y="520"/>
                  </a:cubicBezTo>
                  <a:cubicBezTo>
                    <a:pt x="143" y="520"/>
                    <a:pt x="141" y="520"/>
                    <a:pt x="138" y="520"/>
                  </a:cubicBezTo>
                  <a:cubicBezTo>
                    <a:pt x="137" y="522"/>
                    <a:pt x="135" y="524"/>
                    <a:pt x="133" y="526"/>
                  </a:cubicBezTo>
                  <a:cubicBezTo>
                    <a:pt x="132" y="526"/>
                    <a:pt x="131" y="526"/>
                    <a:pt x="129" y="526"/>
                  </a:cubicBezTo>
                  <a:cubicBezTo>
                    <a:pt x="127" y="523"/>
                    <a:pt x="123" y="521"/>
                    <a:pt x="122" y="518"/>
                  </a:cubicBezTo>
                  <a:cubicBezTo>
                    <a:pt x="120" y="515"/>
                    <a:pt x="117" y="512"/>
                    <a:pt x="115" y="509"/>
                  </a:cubicBezTo>
                  <a:cubicBezTo>
                    <a:pt x="116" y="507"/>
                    <a:pt x="112" y="506"/>
                    <a:pt x="113" y="503"/>
                  </a:cubicBezTo>
                  <a:cubicBezTo>
                    <a:pt x="108" y="499"/>
                    <a:pt x="106" y="493"/>
                    <a:pt x="103" y="487"/>
                  </a:cubicBezTo>
                  <a:cubicBezTo>
                    <a:pt x="102" y="484"/>
                    <a:pt x="100" y="481"/>
                    <a:pt x="98" y="479"/>
                  </a:cubicBezTo>
                  <a:cubicBezTo>
                    <a:pt x="95" y="477"/>
                    <a:pt x="93" y="474"/>
                    <a:pt x="91" y="472"/>
                  </a:cubicBezTo>
                  <a:cubicBezTo>
                    <a:pt x="87" y="470"/>
                    <a:pt x="83" y="469"/>
                    <a:pt x="80" y="467"/>
                  </a:cubicBezTo>
                  <a:cubicBezTo>
                    <a:pt x="79" y="466"/>
                    <a:pt x="77" y="466"/>
                    <a:pt x="76" y="466"/>
                  </a:cubicBezTo>
                  <a:cubicBezTo>
                    <a:pt x="75" y="466"/>
                    <a:pt x="74" y="465"/>
                    <a:pt x="73" y="464"/>
                  </a:cubicBezTo>
                  <a:cubicBezTo>
                    <a:pt x="71" y="464"/>
                    <a:pt x="69" y="464"/>
                    <a:pt x="67" y="464"/>
                  </a:cubicBezTo>
                  <a:cubicBezTo>
                    <a:pt x="64" y="463"/>
                    <a:pt x="61" y="462"/>
                    <a:pt x="59" y="460"/>
                  </a:cubicBezTo>
                  <a:cubicBezTo>
                    <a:pt x="58" y="458"/>
                    <a:pt x="56" y="456"/>
                    <a:pt x="55" y="455"/>
                  </a:cubicBezTo>
                  <a:cubicBezTo>
                    <a:pt x="53" y="455"/>
                    <a:pt x="52" y="454"/>
                    <a:pt x="51" y="454"/>
                  </a:cubicBezTo>
                  <a:cubicBezTo>
                    <a:pt x="51" y="451"/>
                    <a:pt x="51" y="447"/>
                    <a:pt x="51" y="444"/>
                  </a:cubicBezTo>
                  <a:cubicBezTo>
                    <a:pt x="51" y="444"/>
                    <a:pt x="52" y="444"/>
                    <a:pt x="52" y="443"/>
                  </a:cubicBezTo>
                  <a:cubicBezTo>
                    <a:pt x="60" y="443"/>
                    <a:pt x="68" y="443"/>
                    <a:pt x="76" y="443"/>
                  </a:cubicBezTo>
                  <a:cubicBezTo>
                    <a:pt x="76" y="444"/>
                    <a:pt x="77" y="444"/>
                    <a:pt x="77" y="445"/>
                  </a:cubicBezTo>
                  <a:cubicBezTo>
                    <a:pt x="80" y="445"/>
                    <a:pt x="84" y="445"/>
                    <a:pt x="87" y="445"/>
                  </a:cubicBezTo>
                  <a:cubicBezTo>
                    <a:pt x="88" y="446"/>
                    <a:pt x="88" y="446"/>
                    <a:pt x="89" y="447"/>
                  </a:cubicBezTo>
                  <a:cubicBezTo>
                    <a:pt x="91" y="447"/>
                    <a:pt x="94" y="447"/>
                    <a:pt x="96" y="447"/>
                  </a:cubicBezTo>
                  <a:cubicBezTo>
                    <a:pt x="97" y="448"/>
                    <a:pt x="98" y="448"/>
                    <a:pt x="98" y="449"/>
                  </a:cubicBezTo>
                  <a:cubicBezTo>
                    <a:pt x="102" y="449"/>
                    <a:pt x="105" y="449"/>
                    <a:pt x="108" y="449"/>
                  </a:cubicBezTo>
                  <a:cubicBezTo>
                    <a:pt x="108" y="449"/>
                    <a:pt x="109" y="450"/>
                    <a:pt x="110" y="451"/>
                  </a:cubicBezTo>
                  <a:cubicBezTo>
                    <a:pt x="112" y="451"/>
                    <a:pt x="115" y="451"/>
                    <a:pt x="118" y="451"/>
                  </a:cubicBezTo>
                  <a:cubicBezTo>
                    <a:pt x="118" y="451"/>
                    <a:pt x="119" y="452"/>
                    <a:pt x="119" y="453"/>
                  </a:cubicBezTo>
                  <a:cubicBezTo>
                    <a:pt x="122" y="453"/>
                    <a:pt x="125" y="453"/>
                    <a:pt x="127" y="453"/>
                  </a:cubicBezTo>
                  <a:cubicBezTo>
                    <a:pt x="128" y="453"/>
                    <a:pt x="128" y="454"/>
                    <a:pt x="129" y="454"/>
                  </a:cubicBezTo>
                  <a:cubicBezTo>
                    <a:pt x="137" y="454"/>
                    <a:pt x="145" y="454"/>
                    <a:pt x="152" y="454"/>
                  </a:cubicBezTo>
                  <a:cubicBezTo>
                    <a:pt x="155" y="451"/>
                    <a:pt x="158" y="445"/>
                    <a:pt x="159" y="442"/>
                  </a:cubicBezTo>
                  <a:cubicBezTo>
                    <a:pt x="160" y="439"/>
                    <a:pt x="161" y="437"/>
                    <a:pt x="161" y="434"/>
                  </a:cubicBezTo>
                  <a:cubicBezTo>
                    <a:pt x="161" y="434"/>
                    <a:pt x="162" y="433"/>
                    <a:pt x="163" y="433"/>
                  </a:cubicBezTo>
                  <a:cubicBezTo>
                    <a:pt x="163" y="431"/>
                    <a:pt x="163" y="429"/>
                    <a:pt x="163" y="427"/>
                  </a:cubicBezTo>
                  <a:cubicBezTo>
                    <a:pt x="163" y="426"/>
                    <a:pt x="164" y="426"/>
                    <a:pt x="165" y="425"/>
                  </a:cubicBezTo>
                  <a:cubicBezTo>
                    <a:pt x="165" y="424"/>
                    <a:pt x="165" y="422"/>
                    <a:pt x="165" y="421"/>
                  </a:cubicBezTo>
                  <a:cubicBezTo>
                    <a:pt x="165" y="421"/>
                    <a:pt x="166" y="420"/>
                    <a:pt x="166" y="420"/>
                  </a:cubicBezTo>
                  <a:cubicBezTo>
                    <a:pt x="167" y="418"/>
                    <a:pt x="166" y="416"/>
                    <a:pt x="167" y="414"/>
                  </a:cubicBezTo>
                  <a:cubicBezTo>
                    <a:pt x="167" y="413"/>
                    <a:pt x="167" y="413"/>
                    <a:pt x="168" y="411"/>
                  </a:cubicBezTo>
                  <a:cubicBezTo>
                    <a:pt x="168" y="410"/>
                    <a:pt x="169" y="409"/>
                    <a:pt x="168" y="407"/>
                  </a:cubicBezTo>
                  <a:cubicBezTo>
                    <a:pt x="168" y="405"/>
                    <a:pt x="170" y="405"/>
                    <a:pt x="170" y="403"/>
                  </a:cubicBezTo>
                  <a:cubicBezTo>
                    <a:pt x="170" y="402"/>
                    <a:pt x="170" y="400"/>
                    <a:pt x="170" y="398"/>
                  </a:cubicBezTo>
                  <a:cubicBezTo>
                    <a:pt x="172" y="397"/>
                    <a:pt x="173" y="395"/>
                    <a:pt x="172" y="392"/>
                  </a:cubicBezTo>
                  <a:cubicBezTo>
                    <a:pt x="173" y="392"/>
                    <a:pt x="173" y="391"/>
                    <a:pt x="174" y="390"/>
                  </a:cubicBezTo>
                  <a:cubicBezTo>
                    <a:pt x="174" y="389"/>
                    <a:pt x="174" y="387"/>
                    <a:pt x="174" y="385"/>
                  </a:cubicBezTo>
                  <a:cubicBezTo>
                    <a:pt x="175" y="384"/>
                    <a:pt x="175" y="384"/>
                    <a:pt x="176" y="383"/>
                  </a:cubicBezTo>
                  <a:cubicBezTo>
                    <a:pt x="176" y="381"/>
                    <a:pt x="176" y="378"/>
                    <a:pt x="176" y="375"/>
                  </a:cubicBezTo>
                  <a:cubicBezTo>
                    <a:pt x="177" y="374"/>
                    <a:pt x="177" y="374"/>
                    <a:pt x="178" y="374"/>
                  </a:cubicBezTo>
                  <a:cubicBezTo>
                    <a:pt x="178" y="372"/>
                    <a:pt x="178" y="370"/>
                    <a:pt x="178" y="368"/>
                  </a:cubicBezTo>
                  <a:cubicBezTo>
                    <a:pt x="181" y="366"/>
                    <a:pt x="180" y="363"/>
                    <a:pt x="180" y="360"/>
                  </a:cubicBezTo>
                  <a:cubicBezTo>
                    <a:pt x="183" y="358"/>
                    <a:pt x="182" y="355"/>
                    <a:pt x="182" y="352"/>
                  </a:cubicBezTo>
                  <a:cubicBezTo>
                    <a:pt x="182" y="352"/>
                    <a:pt x="183" y="351"/>
                    <a:pt x="184" y="350"/>
                  </a:cubicBezTo>
                  <a:cubicBezTo>
                    <a:pt x="184" y="348"/>
                    <a:pt x="184" y="345"/>
                    <a:pt x="184" y="343"/>
                  </a:cubicBezTo>
                  <a:cubicBezTo>
                    <a:pt x="184" y="342"/>
                    <a:pt x="185" y="341"/>
                    <a:pt x="186" y="340"/>
                  </a:cubicBezTo>
                  <a:cubicBezTo>
                    <a:pt x="186" y="338"/>
                    <a:pt x="186" y="335"/>
                    <a:pt x="186" y="333"/>
                  </a:cubicBezTo>
                  <a:cubicBezTo>
                    <a:pt x="186" y="332"/>
                    <a:pt x="187" y="332"/>
                    <a:pt x="188" y="331"/>
                  </a:cubicBezTo>
                  <a:cubicBezTo>
                    <a:pt x="188" y="329"/>
                    <a:pt x="187" y="326"/>
                    <a:pt x="188" y="323"/>
                  </a:cubicBezTo>
                  <a:cubicBezTo>
                    <a:pt x="188" y="323"/>
                    <a:pt x="189" y="322"/>
                    <a:pt x="189" y="321"/>
                  </a:cubicBezTo>
                  <a:cubicBezTo>
                    <a:pt x="189" y="319"/>
                    <a:pt x="189" y="316"/>
                    <a:pt x="189" y="314"/>
                  </a:cubicBezTo>
                  <a:cubicBezTo>
                    <a:pt x="190" y="313"/>
                    <a:pt x="191" y="312"/>
                    <a:pt x="191" y="312"/>
                  </a:cubicBezTo>
                  <a:cubicBezTo>
                    <a:pt x="191" y="312"/>
                    <a:pt x="191" y="311"/>
                    <a:pt x="191" y="311"/>
                  </a:cubicBezTo>
                  <a:cubicBezTo>
                    <a:pt x="191" y="300"/>
                    <a:pt x="191" y="289"/>
                    <a:pt x="191" y="278"/>
                  </a:cubicBezTo>
                  <a:cubicBezTo>
                    <a:pt x="192" y="277"/>
                    <a:pt x="193" y="276"/>
                    <a:pt x="194" y="274"/>
                  </a:cubicBezTo>
                  <a:cubicBezTo>
                    <a:pt x="193" y="273"/>
                    <a:pt x="192" y="272"/>
                    <a:pt x="192" y="271"/>
                  </a:cubicBezTo>
                  <a:cubicBezTo>
                    <a:pt x="192" y="270"/>
                    <a:pt x="192" y="268"/>
                    <a:pt x="192" y="266"/>
                  </a:cubicBezTo>
                  <a:cubicBezTo>
                    <a:pt x="190" y="263"/>
                    <a:pt x="187" y="263"/>
                    <a:pt x="184" y="261"/>
                  </a:cubicBezTo>
                  <a:cubicBezTo>
                    <a:pt x="183" y="261"/>
                    <a:pt x="181" y="261"/>
                    <a:pt x="179" y="261"/>
                  </a:cubicBezTo>
                  <a:cubicBezTo>
                    <a:pt x="178" y="262"/>
                    <a:pt x="176" y="262"/>
                    <a:pt x="175" y="263"/>
                  </a:cubicBezTo>
                  <a:cubicBezTo>
                    <a:pt x="173" y="265"/>
                    <a:pt x="172" y="264"/>
                    <a:pt x="170" y="265"/>
                  </a:cubicBezTo>
                  <a:cubicBezTo>
                    <a:pt x="168" y="265"/>
                    <a:pt x="166" y="266"/>
                    <a:pt x="165" y="267"/>
                  </a:cubicBezTo>
                  <a:cubicBezTo>
                    <a:pt x="163" y="269"/>
                    <a:pt x="161" y="270"/>
                    <a:pt x="159" y="271"/>
                  </a:cubicBezTo>
                  <a:cubicBezTo>
                    <a:pt x="158" y="272"/>
                    <a:pt x="156" y="272"/>
                    <a:pt x="156" y="273"/>
                  </a:cubicBezTo>
                  <a:cubicBezTo>
                    <a:pt x="154" y="275"/>
                    <a:pt x="151" y="276"/>
                    <a:pt x="149" y="278"/>
                  </a:cubicBezTo>
                  <a:cubicBezTo>
                    <a:pt x="146" y="280"/>
                    <a:pt x="143" y="281"/>
                    <a:pt x="141" y="284"/>
                  </a:cubicBezTo>
                  <a:cubicBezTo>
                    <a:pt x="139" y="286"/>
                    <a:pt x="136" y="288"/>
                    <a:pt x="134" y="290"/>
                  </a:cubicBezTo>
                  <a:cubicBezTo>
                    <a:pt x="134" y="291"/>
                    <a:pt x="134" y="292"/>
                    <a:pt x="134" y="293"/>
                  </a:cubicBezTo>
                  <a:cubicBezTo>
                    <a:pt x="132" y="294"/>
                    <a:pt x="131" y="296"/>
                    <a:pt x="129" y="297"/>
                  </a:cubicBezTo>
                  <a:cubicBezTo>
                    <a:pt x="127" y="299"/>
                    <a:pt x="126" y="301"/>
                    <a:pt x="123" y="301"/>
                  </a:cubicBezTo>
                  <a:cubicBezTo>
                    <a:pt x="122" y="303"/>
                    <a:pt x="120" y="305"/>
                    <a:pt x="118" y="306"/>
                  </a:cubicBezTo>
                  <a:cubicBezTo>
                    <a:pt x="115" y="308"/>
                    <a:pt x="112" y="309"/>
                    <a:pt x="109" y="311"/>
                  </a:cubicBezTo>
                  <a:cubicBezTo>
                    <a:pt x="108" y="311"/>
                    <a:pt x="107" y="312"/>
                    <a:pt x="106" y="313"/>
                  </a:cubicBezTo>
                  <a:cubicBezTo>
                    <a:pt x="104" y="313"/>
                    <a:pt x="102" y="313"/>
                    <a:pt x="100" y="313"/>
                  </a:cubicBezTo>
                  <a:cubicBezTo>
                    <a:pt x="100" y="313"/>
                    <a:pt x="99" y="314"/>
                    <a:pt x="99" y="314"/>
                  </a:cubicBezTo>
                  <a:cubicBezTo>
                    <a:pt x="93" y="314"/>
                    <a:pt x="88" y="314"/>
                    <a:pt x="83" y="314"/>
                  </a:cubicBezTo>
                  <a:cubicBezTo>
                    <a:pt x="81" y="311"/>
                    <a:pt x="78" y="314"/>
                    <a:pt x="76" y="312"/>
                  </a:cubicBezTo>
                  <a:cubicBezTo>
                    <a:pt x="75" y="310"/>
                    <a:pt x="71" y="312"/>
                    <a:pt x="70" y="309"/>
                  </a:cubicBezTo>
                  <a:cubicBezTo>
                    <a:pt x="68" y="309"/>
                    <a:pt x="67" y="309"/>
                    <a:pt x="66" y="309"/>
                  </a:cubicBezTo>
                  <a:cubicBezTo>
                    <a:pt x="65" y="308"/>
                    <a:pt x="64" y="307"/>
                    <a:pt x="64" y="307"/>
                  </a:cubicBezTo>
                  <a:cubicBezTo>
                    <a:pt x="62" y="307"/>
                    <a:pt x="61" y="307"/>
                    <a:pt x="60" y="307"/>
                  </a:cubicBezTo>
                  <a:cubicBezTo>
                    <a:pt x="59" y="306"/>
                    <a:pt x="59" y="306"/>
                    <a:pt x="58" y="305"/>
                  </a:cubicBezTo>
                  <a:cubicBezTo>
                    <a:pt x="56" y="305"/>
                    <a:pt x="53" y="305"/>
                    <a:pt x="51" y="305"/>
                  </a:cubicBezTo>
                  <a:cubicBezTo>
                    <a:pt x="50" y="304"/>
                    <a:pt x="49" y="304"/>
                    <a:pt x="49" y="303"/>
                  </a:cubicBezTo>
                  <a:cubicBezTo>
                    <a:pt x="39" y="303"/>
                    <a:pt x="29" y="303"/>
                    <a:pt x="20" y="303"/>
                  </a:cubicBezTo>
                  <a:cubicBezTo>
                    <a:pt x="18" y="302"/>
                    <a:pt x="19" y="300"/>
                    <a:pt x="17" y="299"/>
                  </a:cubicBezTo>
                  <a:cubicBezTo>
                    <a:pt x="16" y="298"/>
                    <a:pt x="17" y="296"/>
                    <a:pt x="15" y="295"/>
                  </a:cubicBezTo>
                  <a:cubicBezTo>
                    <a:pt x="14" y="294"/>
                    <a:pt x="13" y="292"/>
                    <a:pt x="12" y="290"/>
                  </a:cubicBezTo>
                  <a:cubicBezTo>
                    <a:pt x="12" y="289"/>
                    <a:pt x="10" y="288"/>
                    <a:pt x="9" y="287"/>
                  </a:cubicBezTo>
                  <a:cubicBezTo>
                    <a:pt x="8" y="286"/>
                    <a:pt x="7" y="285"/>
                    <a:pt x="6" y="283"/>
                  </a:cubicBezTo>
                  <a:cubicBezTo>
                    <a:pt x="6" y="281"/>
                    <a:pt x="3" y="279"/>
                    <a:pt x="1" y="277"/>
                  </a:cubicBezTo>
                  <a:cubicBezTo>
                    <a:pt x="1" y="275"/>
                    <a:pt x="1" y="273"/>
                    <a:pt x="1" y="271"/>
                  </a:cubicBezTo>
                  <a:cubicBezTo>
                    <a:pt x="1" y="271"/>
                    <a:pt x="0" y="270"/>
                    <a:pt x="0" y="270"/>
                  </a:cubicBezTo>
                  <a:cubicBezTo>
                    <a:pt x="0" y="269"/>
                    <a:pt x="1" y="268"/>
                    <a:pt x="1" y="267"/>
                  </a:cubicBezTo>
                  <a:cubicBezTo>
                    <a:pt x="1" y="266"/>
                    <a:pt x="1" y="265"/>
                    <a:pt x="1" y="264"/>
                  </a:cubicBezTo>
                  <a:cubicBezTo>
                    <a:pt x="4" y="262"/>
                    <a:pt x="6" y="259"/>
                    <a:pt x="8" y="257"/>
                  </a:cubicBezTo>
                  <a:cubicBezTo>
                    <a:pt x="13" y="257"/>
                    <a:pt x="18" y="257"/>
                    <a:pt x="23" y="257"/>
                  </a:cubicBezTo>
                  <a:cubicBezTo>
                    <a:pt x="24" y="257"/>
                    <a:pt x="24" y="258"/>
                    <a:pt x="25" y="259"/>
                  </a:cubicBezTo>
                  <a:cubicBezTo>
                    <a:pt x="28" y="259"/>
                    <a:pt x="30" y="259"/>
                    <a:pt x="33" y="259"/>
                  </a:cubicBezTo>
                  <a:cubicBezTo>
                    <a:pt x="34" y="259"/>
                    <a:pt x="34" y="260"/>
                    <a:pt x="35" y="260"/>
                  </a:cubicBezTo>
                  <a:cubicBezTo>
                    <a:pt x="35" y="260"/>
                    <a:pt x="36" y="261"/>
                    <a:pt x="36" y="261"/>
                  </a:cubicBezTo>
                  <a:cubicBezTo>
                    <a:pt x="39" y="261"/>
                    <a:pt x="42" y="261"/>
                    <a:pt x="45" y="261"/>
                  </a:cubicBezTo>
                  <a:cubicBezTo>
                    <a:pt x="45" y="260"/>
                    <a:pt x="46" y="260"/>
                    <a:pt x="46" y="259"/>
                  </a:cubicBezTo>
                  <a:cubicBezTo>
                    <a:pt x="49" y="259"/>
                    <a:pt x="52" y="259"/>
                    <a:pt x="56" y="259"/>
                  </a:cubicBezTo>
                  <a:cubicBezTo>
                    <a:pt x="56" y="258"/>
                    <a:pt x="57" y="258"/>
                    <a:pt x="58" y="257"/>
                  </a:cubicBezTo>
                  <a:cubicBezTo>
                    <a:pt x="60" y="257"/>
                    <a:pt x="62" y="257"/>
                    <a:pt x="63" y="257"/>
                  </a:cubicBezTo>
                  <a:cubicBezTo>
                    <a:pt x="64" y="256"/>
                    <a:pt x="65" y="256"/>
                    <a:pt x="66" y="255"/>
                  </a:cubicBezTo>
                  <a:cubicBezTo>
                    <a:pt x="67" y="255"/>
                    <a:pt x="68" y="255"/>
                    <a:pt x="69" y="255"/>
                  </a:cubicBezTo>
                  <a:cubicBezTo>
                    <a:pt x="70" y="254"/>
                    <a:pt x="71" y="254"/>
                    <a:pt x="72" y="253"/>
                  </a:cubicBezTo>
                  <a:cubicBezTo>
                    <a:pt x="73" y="253"/>
                    <a:pt x="74" y="253"/>
                    <a:pt x="75" y="253"/>
                  </a:cubicBezTo>
                  <a:cubicBezTo>
                    <a:pt x="76" y="252"/>
                    <a:pt x="77" y="252"/>
                    <a:pt x="77" y="251"/>
                  </a:cubicBezTo>
                  <a:cubicBezTo>
                    <a:pt x="79" y="251"/>
                    <a:pt x="80" y="251"/>
                    <a:pt x="81" y="251"/>
                  </a:cubicBezTo>
                  <a:cubicBezTo>
                    <a:pt x="82" y="251"/>
                    <a:pt x="82" y="250"/>
                    <a:pt x="83" y="250"/>
                  </a:cubicBezTo>
                  <a:cubicBezTo>
                    <a:pt x="87" y="249"/>
                    <a:pt x="90" y="247"/>
                    <a:pt x="93" y="245"/>
                  </a:cubicBezTo>
                  <a:cubicBezTo>
                    <a:pt x="95" y="244"/>
                    <a:pt x="97" y="243"/>
                    <a:pt x="100" y="243"/>
                  </a:cubicBezTo>
                  <a:cubicBezTo>
                    <a:pt x="101" y="244"/>
                    <a:pt x="102" y="241"/>
                    <a:pt x="104" y="242"/>
                  </a:cubicBezTo>
                  <a:cubicBezTo>
                    <a:pt x="105" y="240"/>
                    <a:pt x="106" y="239"/>
                    <a:pt x="108" y="238"/>
                  </a:cubicBezTo>
                  <a:cubicBezTo>
                    <a:pt x="112" y="238"/>
                    <a:pt x="116" y="238"/>
                    <a:pt x="119" y="238"/>
                  </a:cubicBezTo>
                  <a:cubicBezTo>
                    <a:pt x="120" y="237"/>
                    <a:pt x="121" y="236"/>
                    <a:pt x="121" y="236"/>
                  </a:cubicBezTo>
                  <a:cubicBezTo>
                    <a:pt x="126" y="236"/>
                    <a:pt x="129" y="233"/>
                    <a:pt x="133" y="232"/>
                  </a:cubicBezTo>
                  <a:cubicBezTo>
                    <a:pt x="134" y="229"/>
                    <a:pt x="137" y="231"/>
                    <a:pt x="139" y="229"/>
                  </a:cubicBezTo>
                  <a:cubicBezTo>
                    <a:pt x="141" y="228"/>
                    <a:pt x="144" y="227"/>
                    <a:pt x="146" y="226"/>
                  </a:cubicBezTo>
                  <a:cubicBezTo>
                    <a:pt x="148" y="225"/>
                    <a:pt x="150" y="224"/>
                    <a:pt x="152" y="223"/>
                  </a:cubicBezTo>
                  <a:cubicBezTo>
                    <a:pt x="152" y="222"/>
                    <a:pt x="154" y="223"/>
                    <a:pt x="155" y="222"/>
                  </a:cubicBezTo>
                  <a:cubicBezTo>
                    <a:pt x="156" y="222"/>
                    <a:pt x="157" y="221"/>
                    <a:pt x="159" y="220"/>
                  </a:cubicBezTo>
                  <a:cubicBezTo>
                    <a:pt x="161" y="220"/>
                    <a:pt x="164" y="220"/>
                    <a:pt x="167" y="220"/>
                  </a:cubicBezTo>
                  <a:cubicBezTo>
                    <a:pt x="168" y="220"/>
                    <a:pt x="169" y="219"/>
                    <a:pt x="169" y="219"/>
                  </a:cubicBezTo>
                  <a:cubicBezTo>
                    <a:pt x="174" y="219"/>
                    <a:pt x="178" y="219"/>
                    <a:pt x="183" y="219"/>
                  </a:cubicBezTo>
                  <a:cubicBezTo>
                    <a:pt x="184" y="218"/>
                    <a:pt x="184" y="217"/>
                    <a:pt x="185" y="217"/>
                  </a:cubicBezTo>
                  <a:cubicBezTo>
                    <a:pt x="186" y="217"/>
                    <a:pt x="187" y="217"/>
                    <a:pt x="188" y="217"/>
                  </a:cubicBezTo>
                  <a:cubicBezTo>
                    <a:pt x="190" y="216"/>
                    <a:pt x="192" y="213"/>
                    <a:pt x="193" y="212"/>
                  </a:cubicBezTo>
                  <a:cubicBezTo>
                    <a:pt x="193" y="209"/>
                    <a:pt x="193" y="207"/>
                    <a:pt x="193" y="205"/>
                  </a:cubicBezTo>
                  <a:cubicBezTo>
                    <a:pt x="193" y="203"/>
                    <a:pt x="192" y="202"/>
                    <a:pt x="191" y="201"/>
                  </a:cubicBezTo>
                  <a:cubicBezTo>
                    <a:pt x="191" y="200"/>
                    <a:pt x="190" y="199"/>
                    <a:pt x="190" y="198"/>
                  </a:cubicBezTo>
                  <a:cubicBezTo>
                    <a:pt x="189" y="197"/>
                    <a:pt x="189" y="196"/>
                    <a:pt x="188" y="193"/>
                  </a:cubicBezTo>
                  <a:cubicBezTo>
                    <a:pt x="188" y="188"/>
                    <a:pt x="188" y="182"/>
                    <a:pt x="188" y="176"/>
                  </a:cubicBezTo>
                  <a:cubicBezTo>
                    <a:pt x="188" y="170"/>
                    <a:pt x="188" y="164"/>
                    <a:pt x="188" y="158"/>
                  </a:cubicBezTo>
                  <a:cubicBezTo>
                    <a:pt x="189" y="157"/>
                    <a:pt x="189" y="157"/>
                    <a:pt x="189" y="156"/>
                  </a:cubicBezTo>
                  <a:cubicBezTo>
                    <a:pt x="189" y="153"/>
                    <a:pt x="189" y="150"/>
                    <a:pt x="189" y="147"/>
                  </a:cubicBezTo>
                  <a:cubicBezTo>
                    <a:pt x="189" y="146"/>
                    <a:pt x="188" y="145"/>
                    <a:pt x="188" y="145"/>
                  </a:cubicBezTo>
                  <a:cubicBezTo>
                    <a:pt x="188" y="143"/>
                    <a:pt x="188" y="141"/>
                    <a:pt x="188" y="139"/>
                  </a:cubicBezTo>
                  <a:cubicBezTo>
                    <a:pt x="187" y="138"/>
                    <a:pt x="187" y="138"/>
                    <a:pt x="186" y="137"/>
                  </a:cubicBezTo>
                  <a:cubicBezTo>
                    <a:pt x="186" y="136"/>
                    <a:pt x="186" y="134"/>
                    <a:pt x="185" y="133"/>
                  </a:cubicBezTo>
                  <a:cubicBezTo>
                    <a:pt x="185" y="132"/>
                    <a:pt x="184" y="130"/>
                    <a:pt x="183" y="129"/>
                  </a:cubicBezTo>
                  <a:cubicBezTo>
                    <a:pt x="183" y="128"/>
                    <a:pt x="182" y="127"/>
                    <a:pt x="182" y="125"/>
                  </a:cubicBezTo>
                  <a:cubicBezTo>
                    <a:pt x="180" y="123"/>
                    <a:pt x="177" y="121"/>
                    <a:pt x="175" y="119"/>
                  </a:cubicBezTo>
                  <a:cubicBezTo>
                    <a:pt x="172" y="119"/>
                    <a:pt x="169" y="119"/>
                    <a:pt x="166" y="119"/>
                  </a:cubicBezTo>
                  <a:cubicBezTo>
                    <a:pt x="163" y="120"/>
                    <a:pt x="161" y="122"/>
                    <a:pt x="158" y="123"/>
                  </a:cubicBezTo>
                  <a:cubicBezTo>
                    <a:pt x="155" y="124"/>
                    <a:pt x="154" y="128"/>
                    <a:pt x="150" y="129"/>
                  </a:cubicBezTo>
                  <a:cubicBezTo>
                    <a:pt x="147" y="131"/>
                    <a:pt x="145" y="134"/>
                    <a:pt x="142" y="136"/>
                  </a:cubicBezTo>
                  <a:cubicBezTo>
                    <a:pt x="139" y="135"/>
                    <a:pt x="139" y="140"/>
                    <a:pt x="135" y="140"/>
                  </a:cubicBezTo>
                  <a:cubicBezTo>
                    <a:pt x="133" y="140"/>
                    <a:pt x="131" y="143"/>
                    <a:pt x="129" y="143"/>
                  </a:cubicBezTo>
                  <a:cubicBezTo>
                    <a:pt x="127" y="143"/>
                    <a:pt x="126" y="146"/>
                    <a:pt x="124" y="146"/>
                  </a:cubicBezTo>
                  <a:cubicBezTo>
                    <a:pt x="122" y="145"/>
                    <a:pt x="122" y="148"/>
                    <a:pt x="121" y="148"/>
                  </a:cubicBezTo>
                  <a:cubicBezTo>
                    <a:pt x="118" y="150"/>
                    <a:pt x="115" y="151"/>
                    <a:pt x="113" y="152"/>
                  </a:cubicBezTo>
                  <a:cubicBezTo>
                    <a:pt x="110" y="153"/>
                    <a:pt x="108" y="155"/>
                    <a:pt x="105" y="155"/>
                  </a:cubicBezTo>
                  <a:cubicBezTo>
                    <a:pt x="103" y="156"/>
                    <a:pt x="100" y="157"/>
                    <a:pt x="98" y="159"/>
                  </a:cubicBezTo>
                  <a:cubicBezTo>
                    <a:pt x="96" y="159"/>
                    <a:pt x="93" y="159"/>
                    <a:pt x="91" y="159"/>
                  </a:cubicBezTo>
                  <a:cubicBezTo>
                    <a:pt x="89" y="157"/>
                    <a:pt x="87" y="156"/>
                    <a:pt x="86" y="154"/>
                  </a:cubicBezTo>
                  <a:cubicBezTo>
                    <a:pt x="86" y="152"/>
                    <a:pt x="86" y="149"/>
                    <a:pt x="86" y="147"/>
                  </a:cubicBezTo>
                  <a:cubicBezTo>
                    <a:pt x="87" y="146"/>
                    <a:pt x="87" y="145"/>
                    <a:pt x="88" y="144"/>
                  </a:cubicBezTo>
                  <a:cubicBezTo>
                    <a:pt x="89" y="142"/>
                    <a:pt x="89" y="140"/>
                    <a:pt x="90" y="139"/>
                  </a:cubicBezTo>
                  <a:cubicBezTo>
                    <a:pt x="92" y="137"/>
                    <a:pt x="93" y="134"/>
                    <a:pt x="95" y="132"/>
                  </a:cubicBezTo>
                  <a:cubicBezTo>
                    <a:pt x="96" y="130"/>
                    <a:pt x="97" y="129"/>
                    <a:pt x="98" y="127"/>
                  </a:cubicBezTo>
                  <a:cubicBezTo>
                    <a:pt x="98" y="125"/>
                    <a:pt x="101" y="125"/>
                    <a:pt x="101" y="122"/>
                  </a:cubicBezTo>
                  <a:cubicBezTo>
                    <a:pt x="102" y="120"/>
                    <a:pt x="105" y="119"/>
                    <a:pt x="105" y="118"/>
                  </a:cubicBezTo>
                  <a:cubicBezTo>
                    <a:pt x="105" y="116"/>
                    <a:pt x="106" y="114"/>
                    <a:pt x="108" y="113"/>
                  </a:cubicBezTo>
                  <a:cubicBezTo>
                    <a:pt x="110" y="112"/>
                    <a:pt x="111" y="109"/>
                    <a:pt x="112" y="107"/>
                  </a:cubicBezTo>
                  <a:cubicBezTo>
                    <a:pt x="113" y="105"/>
                    <a:pt x="115" y="104"/>
                    <a:pt x="116" y="102"/>
                  </a:cubicBezTo>
                  <a:cubicBezTo>
                    <a:pt x="117" y="101"/>
                    <a:pt x="117" y="100"/>
                    <a:pt x="119" y="99"/>
                  </a:cubicBezTo>
                  <a:cubicBezTo>
                    <a:pt x="119" y="96"/>
                    <a:pt x="119" y="93"/>
                    <a:pt x="119" y="91"/>
                  </a:cubicBezTo>
                  <a:cubicBezTo>
                    <a:pt x="118" y="91"/>
                    <a:pt x="117" y="90"/>
                    <a:pt x="117" y="90"/>
                  </a:cubicBezTo>
                  <a:cubicBezTo>
                    <a:pt x="114" y="90"/>
                    <a:pt x="111" y="90"/>
                    <a:pt x="108" y="90"/>
                  </a:cubicBezTo>
                  <a:cubicBezTo>
                    <a:pt x="107" y="91"/>
                    <a:pt x="107" y="91"/>
                    <a:pt x="106" y="92"/>
                  </a:cubicBezTo>
                  <a:cubicBezTo>
                    <a:pt x="103" y="92"/>
                    <a:pt x="100" y="92"/>
                    <a:pt x="97" y="92"/>
                  </a:cubicBezTo>
                  <a:cubicBezTo>
                    <a:pt x="96" y="92"/>
                    <a:pt x="95" y="93"/>
                    <a:pt x="94" y="94"/>
                  </a:cubicBezTo>
                  <a:cubicBezTo>
                    <a:pt x="93" y="94"/>
                    <a:pt x="92" y="94"/>
                    <a:pt x="91" y="94"/>
                  </a:cubicBezTo>
                  <a:cubicBezTo>
                    <a:pt x="90" y="93"/>
                    <a:pt x="89" y="92"/>
                    <a:pt x="89" y="92"/>
                  </a:cubicBezTo>
                  <a:cubicBezTo>
                    <a:pt x="86" y="92"/>
                    <a:pt x="84" y="92"/>
                    <a:pt x="81" y="92"/>
                  </a:cubicBezTo>
                  <a:cubicBezTo>
                    <a:pt x="80" y="91"/>
                    <a:pt x="80" y="90"/>
                    <a:pt x="79" y="90"/>
                  </a:cubicBezTo>
                  <a:cubicBezTo>
                    <a:pt x="73" y="88"/>
                    <a:pt x="65" y="85"/>
                    <a:pt x="61" y="81"/>
                  </a:cubicBezTo>
                  <a:cubicBezTo>
                    <a:pt x="60" y="80"/>
                    <a:pt x="58" y="81"/>
                    <a:pt x="57" y="79"/>
                  </a:cubicBezTo>
                  <a:cubicBezTo>
                    <a:pt x="56" y="78"/>
                    <a:pt x="55" y="77"/>
                    <a:pt x="53" y="76"/>
                  </a:cubicBezTo>
                  <a:cubicBezTo>
                    <a:pt x="51" y="76"/>
                    <a:pt x="50" y="74"/>
                    <a:pt x="49" y="73"/>
                  </a:cubicBezTo>
                  <a:cubicBezTo>
                    <a:pt x="44" y="68"/>
                    <a:pt x="39" y="63"/>
                    <a:pt x="34" y="58"/>
                  </a:cubicBezTo>
                  <a:cubicBezTo>
                    <a:pt x="34" y="53"/>
                    <a:pt x="34" y="47"/>
                    <a:pt x="34" y="41"/>
                  </a:cubicBezTo>
                  <a:cubicBezTo>
                    <a:pt x="35" y="41"/>
                    <a:pt x="35" y="40"/>
                    <a:pt x="36" y="39"/>
                  </a:cubicBezTo>
                  <a:cubicBezTo>
                    <a:pt x="36" y="38"/>
                    <a:pt x="36" y="37"/>
                    <a:pt x="36" y="35"/>
                  </a:cubicBezTo>
                  <a:cubicBezTo>
                    <a:pt x="37" y="34"/>
                    <a:pt x="39" y="33"/>
                    <a:pt x="38" y="31"/>
                  </a:cubicBezTo>
                  <a:cubicBezTo>
                    <a:pt x="41" y="29"/>
                    <a:pt x="43" y="26"/>
                    <a:pt x="46" y="23"/>
                  </a:cubicBezTo>
                  <a:cubicBezTo>
                    <a:pt x="49" y="22"/>
                    <a:pt x="51" y="21"/>
                    <a:pt x="55" y="19"/>
                  </a:cubicBezTo>
                  <a:cubicBezTo>
                    <a:pt x="56" y="19"/>
                    <a:pt x="58" y="19"/>
                    <a:pt x="60" y="19"/>
                  </a:cubicBezTo>
                  <a:cubicBezTo>
                    <a:pt x="60" y="18"/>
                    <a:pt x="61" y="18"/>
                    <a:pt x="62" y="17"/>
                  </a:cubicBezTo>
                  <a:cubicBezTo>
                    <a:pt x="66" y="17"/>
                    <a:pt x="69" y="17"/>
                    <a:pt x="73" y="17"/>
                  </a:cubicBezTo>
                  <a:cubicBezTo>
                    <a:pt x="74" y="18"/>
                    <a:pt x="75" y="18"/>
                    <a:pt x="75" y="19"/>
                  </a:cubicBezTo>
                  <a:cubicBezTo>
                    <a:pt x="78" y="19"/>
                    <a:pt x="80" y="19"/>
                    <a:pt x="83" y="19"/>
                  </a:cubicBezTo>
                  <a:cubicBezTo>
                    <a:pt x="83" y="19"/>
                    <a:pt x="84" y="20"/>
                    <a:pt x="85" y="21"/>
                  </a:cubicBezTo>
                  <a:cubicBezTo>
                    <a:pt x="87" y="21"/>
                    <a:pt x="90" y="21"/>
                    <a:pt x="93" y="21"/>
                  </a:cubicBezTo>
                  <a:cubicBezTo>
                    <a:pt x="93" y="21"/>
                    <a:pt x="94" y="22"/>
                    <a:pt x="94" y="22"/>
                  </a:cubicBezTo>
                  <a:cubicBezTo>
                    <a:pt x="95" y="22"/>
                    <a:pt x="95" y="23"/>
                    <a:pt x="96" y="23"/>
                  </a:cubicBezTo>
                  <a:cubicBezTo>
                    <a:pt x="102" y="23"/>
                    <a:pt x="108" y="23"/>
                    <a:pt x="113" y="23"/>
                  </a:cubicBezTo>
                  <a:cubicBezTo>
                    <a:pt x="115" y="22"/>
                    <a:pt x="115" y="21"/>
                    <a:pt x="116" y="21"/>
                  </a:cubicBezTo>
                  <a:cubicBezTo>
                    <a:pt x="120" y="21"/>
                    <a:pt x="123" y="17"/>
                    <a:pt x="127" y="19"/>
                  </a:cubicBezTo>
                  <a:cubicBezTo>
                    <a:pt x="128" y="16"/>
                    <a:pt x="132" y="18"/>
                    <a:pt x="133" y="16"/>
                  </a:cubicBezTo>
                  <a:cubicBezTo>
                    <a:pt x="135" y="15"/>
                    <a:pt x="136" y="15"/>
                    <a:pt x="138" y="15"/>
                  </a:cubicBezTo>
                  <a:cubicBezTo>
                    <a:pt x="139" y="15"/>
                    <a:pt x="140" y="13"/>
                    <a:pt x="142" y="13"/>
                  </a:cubicBezTo>
                  <a:cubicBezTo>
                    <a:pt x="145" y="14"/>
                    <a:pt x="146" y="10"/>
                    <a:pt x="150" y="11"/>
                  </a:cubicBezTo>
                  <a:cubicBezTo>
                    <a:pt x="151" y="9"/>
                    <a:pt x="154" y="9"/>
                    <a:pt x="156" y="9"/>
                  </a:cubicBezTo>
                  <a:cubicBezTo>
                    <a:pt x="158" y="6"/>
                    <a:pt x="161" y="8"/>
                    <a:pt x="163" y="7"/>
                  </a:cubicBezTo>
                  <a:cubicBezTo>
                    <a:pt x="164" y="7"/>
                    <a:pt x="165" y="6"/>
                    <a:pt x="166" y="5"/>
                  </a:cubicBezTo>
                  <a:cubicBezTo>
                    <a:pt x="172" y="5"/>
                    <a:pt x="178" y="5"/>
                    <a:pt x="185" y="5"/>
                  </a:cubicBezTo>
                  <a:cubicBezTo>
                    <a:pt x="185" y="5"/>
                    <a:pt x="186" y="4"/>
                    <a:pt x="187" y="3"/>
                  </a:cubicBezTo>
                  <a:cubicBezTo>
                    <a:pt x="188" y="3"/>
                    <a:pt x="189" y="3"/>
                    <a:pt x="190" y="3"/>
                  </a:cubicBezTo>
                  <a:cubicBezTo>
                    <a:pt x="191" y="3"/>
                    <a:pt x="192" y="2"/>
                    <a:pt x="193" y="2"/>
                  </a:cubicBezTo>
                  <a:cubicBezTo>
                    <a:pt x="194" y="2"/>
                    <a:pt x="195" y="2"/>
                    <a:pt x="196" y="2"/>
                  </a:cubicBezTo>
                  <a:cubicBezTo>
                    <a:pt x="197" y="1"/>
                    <a:pt x="198" y="0"/>
                    <a:pt x="198" y="0"/>
                  </a:cubicBezTo>
                  <a:cubicBezTo>
                    <a:pt x="214" y="0"/>
                    <a:pt x="229" y="0"/>
                    <a:pt x="244" y="0"/>
                  </a:cubicBezTo>
                  <a:cubicBezTo>
                    <a:pt x="246" y="1"/>
                    <a:pt x="247" y="2"/>
                    <a:pt x="247" y="4"/>
                  </a:cubicBezTo>
                  <a:cubicBezTo>
                    <a:pt x="248" y="7"/>
                    <a:pt x="252" y="7"/>
                    <a:pt x="254" y="9"/>
                  </a:cubicBezTo>
                  <a:cubicBezTo>
                    <a:pt x="257" y="9"/>
                    <a:pt x="257" y="12"/>
                    <a:pt x="259" y="12"/>
                  </a:cubicBezTo>
                  <a:cubicBezTo>
                    <a:pt x="262" y="13"/>
                    <a:pt x="263" y="15"/>
                    <a:pt x="265" y="17"/>
                  </a:cubicBezTo>
                  <a:cubicBezTo>
                    <a:pt x="267" y="18"/>
                    <a:pt x="268" y="20"/>
                    <a:pt x="269" y="22"/>
                  </a:cubicBezTo>
                  <a:cubicBezTo>
                    <a:pt x="269" y="23"/>
                    <a:pt x="271" y="24"/>
                    <a:pt x="272" y="25"/>
                  </a:cubicBezTo>
                  <a:cubicBezTo>
                    <a:pt x="272" y="27"/>
                    <a:pt x="272" y="28"/>
                    <a:pt x="272" y="29"/>
                  </a:cubicBezTo>
                  <a:cubicBezTo>
                    <a:pt x="273" y="30"/>
                    <a:pt x="273" y="31"/>
                    <a:pt x="274" y="31"/>
                  </a:cubicBezTo>
                  <a:cubicBezTo>
                    <a:pt x="274" y="36"/>
                    <a:pt x="274" y="42"/>
                    <a:pt x="274" y="47"/>
                  </a:cubicBezTo>
                  <a:cubicBezTo>
                    <a:pt x="273" y="47"/>
                    <a:pt x="273" y="48"/>
                    <a:pt x="272" y="49"/>
                  </a:cubicBezTo>
                  <a:cubicBezTo>
                    <a:pt x="272" y="50"/>
                    <a:pt x="272" y="51"/>
                    <a:pt x="272" y="52"/>
                  </a:cubicBezTo>
                  <a:cubicBezTo>
                    <a:pt x="268" y="56"/>
                    <a:pt x="265" y="61"/>
                    <a:pt x="259" y="63"/>
                  </a:cubicBezTo>
                  <a:cubicBezTo>
                    <a:pt x="256" y="63"/>
                    <a:pt x="252" y="63"/>
                    <a:pt x="248" y="63"/>
                  </a:cubicBezTo>
                  <a:cubicBezTo>
                    <a:pt x="246" y="62"/>
                    <a:pt x="244" y="61"/>
                    <a:pt x="242" y="59"/>
                  </a:cubicBezTo>
                  <a:cubicBezTo>
                    <a:pt x="239" y="59"/>
                    <a:pt x="236" y="59"/>
                    <a:pt x="233" y="59"/>
                  </a:cubicBezTo>
                  <a:cubicBezTo>
                    <a:pt x="231" y="61"/>
                    <a:pt x="229" y="62"/>
                    <a:pt x="227" y="63"/>
                  </a:cubicBezTo>
                  <a:cubicBezTo>
                    <a:pt x="225" y="64"/>
                    <a:pt x="222" y="65"/>
                    <a:pt x="220" y="66"/>
                  </a:cubicBezTo>
                  <a:cubicBezTo>
                    <a:pt x="219" y="67"/>
                    <a:pt x="217" y="68"/>
                    <a:pt x="215" y="69"/>
                  </a:cubicBezTo>
                  <a:cubicBezTo>
                    <a:pt x="213" y="71"/>
                    <a:pt x="212" y="73"/>
                    <a:pt x="211" y="74"/>
                  </a:cubicBezTo>
                  <a:cubicBezTo>
                    <a:pt x="209" y="75"/>
                    <a:pt x="208" y="75"/>
                    <a:pt x="207" y="75"/>
                  </a:cubicBezTo>
                  <a:cubicBezTo>
                    <a:pt x="207" y="77"/>
                    <a:pt x="207" y="78"/>
                    <a:pt x="207" y="79"/>
                  </a:cubicBezTo>
                  <a:cubicBezTo>
                    <a:pt x="208" y="82"/>
                    <a:pt x="212" y="82"/>
                    <a:pt x="214" y="84"/>
                  </a:cubicBezTo>
                  <a:cubicBezTo>
                    <a:pt x="214" y="85"/>
                    <a:pt x="216" y="84"/>
                    <a:pt x="217" y="84"/>
                  </a:cubicBezTo>
                  <a:cubicBezTo>
                    <a:pt x="218" y="85"/>
                    <a:pt x="219" y="85"/>
                    <a:pt x="219" y="86"/>
                  </a:cubicBezTo>
                  <a:cubicBezTo>
                    <a:pt x="221" y="86"/>
                    <a:pt x="223" y="86"/>
                    <a:pt x="225" y="86"/>
                  </a:cubicBezTo>
                  <a:cubicBezTo>
                    <a:pt x="226" y="87"/>
                    <a:pt x="226" y="87"/>
                    <a:pt x="227" y="88"/>
                  </a:cubicBezTo>
                  <a:cubicBezTo>
                    <a:pt x="228" y="88"/>
                    <a:pt x="230" y="88"/>
                    <a:pt x="231" y="88"/>
                  </a:cubicBezTo>
                  <a:cubicBezTo>
                    <a:pt x="232" y="90"/>
                    <a:pt x="235" y="89"/>
                    <a:pt x="237" y="90"/>
                  </a:cubicBezTo>
                  <a:cubicBezTo>
                    <a:pt x="239" y="91"/>
                    <a:pt x="240" y="92"/>
                    <a:pt x="242" y="93"/>
                  </a:cubicBezTo>
                  <a:cubicBezTo>
                    <a:pt x="244" y="94"/>
                    <a:pt x="246" y="95"/>
                    <a:pt x="249" y="96"/>
                  </a:cubicBezTo>
                  <a:cubicBezTo>
                    <a:pt x="251" y="99"/>
                    <a:pt x="255" y="102"/>
                    <a:pt x="258" y="106"/>
                  </a:cubicBezTo>
                  <a:cubicBezTo>
                    <a:pt x="260" y="109"/>
                    <a:pt x="262" y="114"/>
                    <a:pt x="264" y="119"/>
                  </a:cubicBezTo>
                  <a:cubicBezTo>
                    <a:pt x="264" y="124"/>
                    <a:pt x="264" y="130"/>
                    <a:pt x="264" y="137"/>
                  </a:cubicBezTo>
                  <a:cubicBezTo>
                    <a:pt x="262" y="138"/>
                    <a:pt x="263" y="141"/>
                    <a:pt x="261" y="143"/>
                  </a:cubicBezTo>
                  <a:cubicBezTo>
                    <a:pt x="261" y="145"/>
                    <a:pt x="258" y="146"/>
                    <a:pt x="258" y="149"/>
                  </a:cubicBezTo>
                  <a:cubicBezTo>
                    <a:pt x="254" y="155"/>
                    <a:pt x="252" y="162"/>
                    <a:pt x="248" y="168"/>
                  </a:cubicBezTo>
                  <a:cubicBezTo>
                    <a:pt x="247" y="170"/>
                    <a:pt x="248" y="172"/>
                    <a:pt x="247" y="174"/>
                  </a:cubicBezTo>
                  <a:cubicBezTo>
                    <a:pt x="246" y="175"/>
                    <a:pt x="246" y="177"/>
                    <a:pt x="245" y="177"/>
                  </a:cubicBezTo>
                  <a:cubicBezTo>
                    <a:pt x="243" y="179"/>
                    <a:pt x="244" y="181"/>
                    <a:pt x="243" y="183"/>
                  </a:cubicBezTo>
                  <a:cubicBezTo>
                    <a:pt x="243" y="183"/>
                    <a:pt x="242" y="184"/>
                    <a:pt x="241" y="185"/>
                  </a:cubicBezTo>
                  <a:cubicBezTo>
                    <a:pt x="241" y="187"/>
                    <a:pt x="241" y="190"/>
                    <a:pt x="241" y="193"/>
                  </a:cubicBezTo>
                  <a:cubicBezTo>
                    <a:pt x="243" y="194"/>
                    <a:pt x="245" y="196"/>
                    <a:pt x="247" y="197"/>
                  </a:cubicBezTo>
                  <a:cubicBezTo>
                    <a:pt x="249" y="199"/>
                    <a:pt x="252" y="196"/>
                    <a:pt x="255" y="195"/>
                  </a:cubicBezTo>
                  <a:cubicBezTo>
                    <a:pt x="256" y="192"/>
                    <a:pt x="259" y="195"/>
                    <a:pt x="261" y="192"/>
                  </a:cubicBezTo>
                  <a:cubicBezTo>
                    <a:pt x="262" y="191"/>
                    <a:pt x="265" y="190"/>
                    <a:pt x="267" y="190"/>
                  </a:cubicBezTo>
                  <a:cubicBezTo>
                    <a:pt x="269" y="190"/>
                    <a:pt x="270" y="188"/>
                    <a:pt x="272" y="188"/>
                  </a:cubicBezTo>
                  <a:cubicBezTo>
                    <a:pt x="274" y="188"/>
                    <a:pt x="275" y="185"/>
                    <a:pt x="278" y="186"/>
                  </a:cubicBezTo>
                  <a:cubicBezTo>
                    <a:pt x="280" y="186"/>
                    <a:pt x="280" y="183"/>
                    <a:pt x="283" y="184"/>
                  </a:cubicBezTo>
                  <a:cubicBezTo>
                    <a:pt x="284" y="182"/>
                    <a:pt x="286" y="182"/>
                    <a:pt x="288" y="181"/>
                  </a:cubicBezTo>
                  <a:cubicBezTo>
                    <a:pt x="289" y="179"/>
                    <a:pt x="292" y="181"/>
                    <a:pt x="294" y="179"/>
                  </a:cubicBezTo>
                  <a:cubicBezTo>
                    <a:pt x="295" y="177"/>
                    <a:pt x="298" y="179"/>
                    <a:pt x="299" y="177"/>
                  </a:cubicBezTo>
                  <a:cubicBezTo>
                    <a:pt x="300" y="176"/>
                    <a:pt x="302" y="176"/>
                    <a:pt x="304" y="175"/>
                  </a:cubicBezTo>
                  <a:cubicBezTo>
                    <a:pt x="304" y="174"/>
                    <a:pt x="306" y="174"/>
                    <a:pt x="308" y="174"/>
                  </a:cubicBezTo>
                  <a:cubicBezTo>
                    <a:pt x="308" y="174"/>
                    <a:pt x="309" y="173"/>
                    <a:pt x="310" y="172"/>
                  </a:cubicBezTo>
                  <a:cubicBezTo>
                    <a:pt x="311" y="172"/>
                    <a:pt x="313" y="172"/>
                    <a:pt x="315" y="172"/>
                  </a:cubicBezTo>
                  <a:cubicBezTo>
                    <a:pt x="316" y="172"/>
                    <a:pt x="316" y="172"/>
                    <a:pt x="317" y="171"/>
                  </a:cubicBezTo>
                  <a:cubicBezTo>
                    <a:pt x="319" y="170"/>
                    <a:pt x="321" y="171"/>
                    <a:pt x="323" y="170"/>
                  </a:cubicBezTo>
                  <a:cubicBezTo>
                    <a:pt x="324" y="170"/>
                    <a:pt x="324" y="170"/>
                    <a:pt x="325" y="169"/>
                  </a:cubicBezTo>
                  <a:cubicBezTo>
                    <a:pt x="341" y="169"/>
                    <a:pt x="357" y="169"/>
                    <a:pt x="373" y="169"/>
                  </a:cubicBezTo>
                  <a:cubicBezTo>
                    <a:pt x="374" y="169"/>
                    <a:pt x="375" y="171"/>
                    <a:pt x="375" y="170"/>
                  </a:cubicBezTo>
                  <a:cubicBezTo>
                    <a:pt x="379" y="170"/>
                    <a:pt x="381" y="173"/>
                    <a:pt x="384" y="172"/>
                  </a:cubicBezTo>
                  <a:cubicBezTo>
                    <a:pt x="386" y="174"/>
                    <a:pt x="388" y="175"/>
                    <a:pt x="390" y="174"/>
                  </a:cubicBezTo>
                  <a:cubicBezTo>
                    <a:pt x="391" y="176"/>
                    <a:pt x="394" y="176"/>
                    <a:pt x="395" y="177"/>
                  </a:cubicBezTo>
                  <a:cubicBezTo>
                    <a:pt x="398" y="179"/>
                    <a:pt x="401" y="179"/>
                    <a:pt x="403" y="180"/>
                  </a:cubicBezTo>
                  <a:cubicBezTo>
                    <a:pt x="405" y="181"/>
                    <a:pt x="408" y="183"/>
                    <a:pt x="410" y="184"/>
                  </a:cubicBezTo>
                  <a:cubicBezTo>
                    <a:pt x="412" y="185"/>
                    <a:pt x="415" y="186"/>
                    <a:pt x="417" y="188"/>
                  </a:cubicBezTo>
                  <a:cubicBezTo>
                    <a:pt x="418" y="188"/>
                    <a:pt x="419" y="187"/>
                    <a:pt x="420" y="188"/>
                  </a:cubicBezTo>
                  <a:cubicBezTo>
                    <a:pt x="422" y="192"/>
                    <a:pt x="425" y="192"/>
                    <a:pt x="428" y="195"/>
                  </a:cubicBezTo>
                  <a:cubicBezTo>
                    <a:pt x="432" y="200"/>
                    <a:pt x="437" y="204"/>
                    <a:pt x="442" y="209"/>
                  </a:cubicBezTo>
                  <a:cubicBezTo>
                    <a:pt x="443" y="210"/>
                    <a:pt x="445" y="212"/>
                    <a:pt x="446" y="213"/>
                  </a:cubicBezTo>
                  <a:cubicBezTo>
                    <a:pt x="448" y="213"/>
                    <a:pt x="449" y="214"/>
                    <a:pt x="450" y="215"/>
                  </a:cubicBezTo>
                  <a:cubicBezTo>
                    <a:pt x="451" y="217"/>
                    <a:pt x="453" y="216"/>
                    <a:pt x="455" y="218"/>
                  </a:cubicBezTo>
                  <a:cubicBezTo>
                    <a:pt x="455" y="218"/>
                    <a:pt x="457" y="218"/>
                    <a:pt x="458" y="219"/>
                  </a:cubicBezTo>
                  <a:cubicBezTo>
                    <a:pt x="460" y="221"/>
                    <a:pt x="461" y="222"/>
                    <a:pt x="464" y="223"/>
                  </a:cubicBezTo>
                  <a:cubicBezTo>
                    <a:pt x="467" y="227"/>
                    <a:pt x="473" y="229"/>
                    <a:pt x="476" y="233"/>
                  </a:cubicBezTo>
                  <a:cubicBezTo>
                    <a:pt x="479" y="237"/>
                    <a:pt x="483" y="241"/>
                    <a:pt x="487" y="244"/>
                  </a:cubicBezTo>
                  <a:cubicBezTo>
                    <a:pt x="487" y="245"/>
                    <a:pt x="487" y="247"/>
                    <a:pt x="487" y="249"/>
                  </a:cubicBezTo>
                  <a:cubicBezTo>
                    <a:pt x="486" y="249"/>
                    <a:pt x="484" y="251"/>
                    <a:pt x="483" y="252"/>
                  </a:cubicBezTo>
                  <a:cubicBezTo>
                    <a:pt x="483" y="253"/>
                    <a:pt x="483" y="254"/>
                    <a:pt x="484" y="255"/>
                  </a:cubicBezTo>
                  <a:cubicBezTo>
                    <a:pt x="486" y="256"/>
                    <a:pt x="485" y="258"/>
                    <a:pt x="487" y="259"/>
                  </a:cubicBezTo>
                  <a:cubicBezTo>
                    <a:pt x="487" y="263"/>
                    <a:pt x="489" y="266"/>
                    <a:pt x="491" y="269"/>
                  </a:cubicBezTo>
                  <a:cubicBezTo>
                    <a:pt x="492" y="271"/>
                    <a:pt x="492" y="273"/>
                    <a:pt x="490" y="274"/>
                  </a:cubicBezTo>
                  <a:cubicBezTo>
                    <a:pt x="488" y="276"/>
                    <a:pt x="490" y="277"/>
                    <a:pt x="489" y="279"/>
                  </a:cubicBezTo>
                  <a:cubicBezTo>
                    <a:pt x="489" y="280"/>
                    <a:pt x="487" y="281"/>
                    <a:pt x="487" y="283"/>
                  </a:cubicBezTo>
                  <a:cubicBezTo>
                    <a:pt x="484" y="286"/>
                    <a:pt x="480" y="290"/>
                    <a:pt x="477" y="293"/>
                  </a:cubicBezTo>
                  <a:cubicBezTo>
                    <a:pt x="476" y="294"/>
                    <a:pt x="474" y="294"/>
                    <a:pt x="472" y="295"/>
                  </a:cubicBezTo>
                  <a:cubicBezTo>
                    <a:pt x="471" y="295"/>
                    <a:pt x="469" y="295"/>
                    <a:pt x="468" y="295"/>
                  </a:cubicBezTo>
                  <a:cubicBezTo>
                    <a:pt x="466" y="296"/>
                    <a:pt x="465" y="298"/>
                    <a:pt x="463" y="297"/>
                  </a:cubicBezTo>
                  <a:cubicBezTo>
                    <a:pt x="463" y="297"/>
                    <a:pt x="462" y="296"/>
                    <a:pt x="461" y="295"/>
                  </a:cubicBezTo>
                  <a:cubicBezTo>
                    <a:pt x="459" y="295"/>
                    <a:pt x="457" y="295"/>
                    <a:pt x="456" y="295"/>
                  </a:cubicBezTo>
                  <a:cubicBezTo>
                    <a:pt x="455" y="295"/>
                    <a:pt x="454" y="294"/>
                    <a:pt x="453" y="293"/>
                  </a:cubicBezTo>
                  <a:cubicBezTo>
                    <a:pt x="452" y="293"/>
                    <a:pt x="451" y="293"/>
                    <a:pt x="450" y="293"/>
                  </a:cubicBezTo>
                  <a:cubicBezTo>
                    <a:pt x="449" y="293"/>
                    <a:pt x="449" y="292"/>
                    <a:pt x="448" y="292"/>
                  </a:cubicBezTo>
                  <a:cubicBezTo>
                    <a:pt x="447" y="291"/>
                    <a:pt x="444" y="292"/>
                    <a:pt x="442" y="290"/>
                  </a:cubicBezTo>
                  <a:cubicBezTo>
                    <a:pt x="441" y="289"/>
                    <a:pt x="438" y="288"/>
                    <a:pt x="437" y="288"/>
                  </a:cubicBezTo>
                  <a:cubicBezTo>
                    <a:pt x="434" y="288"/>
                    <a:pt x="433" y="285"/>
                    <a:pt x="431" y="286"/>
                  </a:cubicBezTo>
                  <a:cubicBezTo>
                    <a:pt x="426" y="282"/>
                    <a:pt x="422" y="276"/>
                    <a:pt x="415" y="274"/>
                  </a:cubicBezTo>
                  <a:cubicBezTo>
                    <a:pt x="413" y="272"/>
                    <a:pt x="410" y="269"/>
                    <a:pt x="408" y="267"/>
                  </a:cubicBezTo>
                  <a:cubicBezTo>
                    <a:pt x="406" y="265"/>
                    <a:pt x="405" y="262"/>
                    <a:pt x="402" y="263"/>
                  </a:cubicBezTo>
                  <a:cubicBezTo>
                    <a:pt x="400" y="261"/>
                    <a:pt x="399" y="260"/>
                    <a:pt x="397" y="258"/>
                  </a:cubicBezTo>
                  <a:cubicBezTo>
                    <a:pt x="397" y="257"/>
                    <a:pt x="397" y="256"/>
                    <a:pt x="397" y="254"/>
                  </a:cubicBezTo>
                  <a:cubicBezTo>
                    <a:pt x="397" y="254"/>
                    <a:pt x="398" y="253"/>
                    <a:pt x="399" y="252"/>
                  </a:cubicBezTo>
                  <a:cubicBezTo>
                    <a:pt x="399" y="251"/>
                    <a:pt x="399" y="250"/>
                    <a:pt x="399" y="248"/>
                  </a:cubicBezTo>
                  <a:cubicBezTo>
                    <a:pt x="398" y="248"/>
                    <a:pt x="398" y="247"/>
                    <a:pt x="397" y="246"/>
                  </a:cubicBezTo>
                  <a:cubicBezTo>
                    <a:pt x="397" y="246"/>
                    <a:pt x="397" y="245"/>
                    <a:pt x="397" y="245"/>
                  </a:cubicBezTo>
                  <a:cubicBezTo>
                    <a:pt x="394" y="242"/>
                    <a:pt x="392" y="240"/>
                    <a:pt x="390" y="238"/>
                  </a:cubicBezTo>
                  <a:cubicBezTo>
                    <a:pt x="385" y="238"/>
                    <a:pt x="380" y="238"/>
                    <a:pt x="375" y="238"/>
                  </a:cubicBezTo>
                  <a:cubicBezTo>
                    <a:pt x="373" y="236"/>
                    <a:pt x="374" y="234"/>
                    <a:pt x="372" y="233"/>
                  </a:cubicBezTo>
                  <a:cubicBezTo>
                    <a:pt x="371" y="232"/>
                    <a:pt x="370" y="231"/>
                    <a:pt x="370" y="229"/>
                  </a:cubicBezTo>
                  <a:cubicBezTo>
                    <a:pt x="369" y="227"/>
                    <a:pt x="367" y="226"/>
                    <a:pt x="366" y="225"/>
                  </a:cubicBezTo>
                  <a:cubicBezTo>
                    <a:pt x="366" y="223"/>
                    <a:pt x="365" y="222"/>
                    <a:pt x="364" y="221"/>
                  </a:cubicBezTo>
                  <a:cubicBezTo>
                    <a:pt x="363" y="220"/>
                    <a:pt x="361" y="218"/>
                    <a:pt x="360" y="217"/>
                  </a:cubicBezTo>
                  <a:cubicBezTo>
                    <a:pt x="358" y="216"/>
                    <a:pt x="357" y="216"/>
                    <a:pt x="355" y="215"/>
                  </a:cubicBezTo>
                  <a:cubicBezTo>
                    <a:pt x="352" y="215"/>
                    <a:pt x="348" y="215"/>
                    <a:pt x="345" y="215"/>
                  </a:cubicBezTo>
                  <a:cubicBezTo>
                    <a:pt x="341" y="217"/>
                    <a:pt x="338" y="218"/>
                    <a:pt x="334" y="220"/>
                  </a:cubicBezTo>
                  <a:cubicBezTo>
                    <a:pt x="332" y="220"/>
                    <a:pt x="329" y="220"/>
                    <a:pt x="327" y="220"/>
                  </a:cubicBezTo>
                  <a:cubicBezTo>
                    <a:pt x="326" y="221"/>
                    <a:pt x="326" y="222"/>
                    <a:pt x="325" y="222"/>
                  </a:cubicBezTo>
                  <a:cubicBezTo>
                    <a:pt x="323" y="222"/>
                    <a:pt x="320" y="222"/>
                    <a:pt x="318" y="222"/>
                  </a:cubicBezTo>
                  <a:cubicBezTo>
                    <a:pt x="317" y="223"/>
                    <a:pt x="316" y="223"/>
                    <a:pt x="315" y="224"/>
                  </a:cubicBezTo>
                  <a:cubicBezTo>
                    <a:pt x="313" y="224"/>
                    <a:pt x="310" y="224"/>
                    <a:pt x="308" y="224"/>
                  </a:cubicBezTo>
                  <a:cubicBezTo>
                    <a:pt x="307" y="225"/>
                    <a:pt x="306" y="226"/>
                    <a:pt x="306" y="226"/>
                  </a:cubicBezTo>
                  <a:cubicBezTo>
                    <a:pt x="303" y="226"/>
                    <a:pt x="301" y="226"/>
                    <a:pt x="298" y="226"/>
                  </a:cubicBezTo>
                  <a:cubicBezTo>
                    <a:pt x="298" y="227"/>
                    <a:pt x="297" y="227"/>
                    <a:pt x="296" y="228"/>
                  </a:cubicBezTo>
                  <a:cubicBezTo>
                    <a:pt x="294" y="228"/>
                    <a:pt x="291" y="228"/>
                    <a:pt x="289" y="228"/>
                  </a:cubicBezTo>
                  <a:cubicBezTo>
                    <a:pt x="288" y="229"/>
                    <a:pt x="287" y="229"/>
                    <a:pt x="286" y="230"/>
                  </a:cubicBezTo>
                  <a:cubicBezTo>
                    <a:pt x="285" y="230"/>
                    <a:pt x="283" y="230"/>
                    <a:pt x="281" y="230"/>
                  </a:cubicBezTo>
                  <a:cubicBezTo>
                    <a:pt x="280" y="231"/>
                    <a:pt x="280" y="231"/>
                    <a:pt x="279" y="232"/>
                  </a:cubicBezTo>
                  <a:cubicBezTo>
                    <a:pt x="276" y="231"/>
                    <a:pt x="273" y="234"/>
                    <a:pt x="269" y="234"/>
                  </a:cubicBezTo>
                  <a:cubicBezTo>
                    <a:pt x="268" y="237"/>
                    <a:pt x="264" y="235"/>
                    <a:pt x="262" y="237"/>
                  </a:cubicBezTo>
                  <a:cubicBezTo>
                    <a:pt x="261" y="238"/>
                    <a:pt x="259" y="239"/>
                    <a:pt x="257" y="240"/>
                  </a:cubicBezTo>
                  <a:cubicBezTo>
                    <a:pt x="256" y="240"/>
                    <a:pt x="255" y="240"/>
                    <a:pt x="255" y="241"/>
                  </a:cubicBezTo>
                  <a:cubicBezTo>
                    <a:pt x="253" y="243"/>
                    <a:pt x="251" y="243"/>
                    <a:pt x="249" y="244"/>
                  </a:cubicBezTo>
                  <a:cubicBezTo>
                    <a:pt x="249" y="244"/>
                    <a:pt x="249" y="245"/>
                    <a:pt x="249" y="245"/>
                  </a:cubicBezTo>
                  <a:cubicBezTo>
                    <a:pt x="249" y="248"/>
                    <a:pt x="245" y="249"/>
                    <a:pt x="245" y="251"/>
                  </a:cubicBezTo>
                  <a:cubicBezTo>
                    <a:pt x="245" y="252"/>
                    <a:pt x="244" y="253"/>
                    <a:pt x="243" y="254"/>
                  </a:cubicBezTo>
                  <a:cubicBezTo>
                    <a:pt x="243" y="256"/>
                    <a:pt x="244" y="258"/>
                    <a:pt x="242" y="260"/>
                  </a:cubicBezTo>
                  <a:cubicBezTo>
                    <a:pt x="241" y="260"/>
                    <a:pt x="241" y="262"/>
                    <a:pt x="241" y="263"/>
                  </a:cubicBezTo>
                  <a:cubicBezTo>
                    <a:pt x="241" y="266"/>
                    <a:pt x="241" y="269"/>
                    <a:pt x="241" y="271"/>
                  </a:cubicBezTo>
                  <a:cubicBezTo>
                    <a:pt x="241" y="272"/>
                    <a:pt x="240" y="273"/>
                    <a:pt x="240" y="273"/>
                  </a:cubicBezTo>
                  <a:cubicBezTo>
                    <a:pt x="240" y="295"/>
                    <a:pt x="240" y="317"/>
                    <a:pt x="240" y="338"/>
                  </a:cubicBezTo>
                  <a:cubicBezTo>
                    <a:pt x="239" y="339"/>
                    <a:pt x="238" y="340"/>
                    <a:pt x="238" y="340"/>
                  </a:cubicBezTo>
                  <a:cubicBezTo>
                    <a:pt x="238" y="351"/>
                    <a:pt x="238" y="361"/>
                    <a:pt x="238" y="371"/>
                  </a:cubicBezTo>
                  <a:cubicBezTo>
                    <a:pt x="237" y="372"/>
                    <a:pt x="236" y="372"/>
                    <a:pt x="236" y="373"/>
                  </a:cubicBezTo>
                  <a:cubicBezTo>
                    <a:pt x="236" y="381"/>
                    <a:pt x="236" y="390"/>
                    <a:pt x="236" y="398"/>
                  </a:cubicBezTo>
                  <a:cubicBezTo>
                    <a:pt x="235" y="399"/>
                    <a:pt x="235" y="399"/>
                    <a:pt x="234" y="400"/>
                  </a:cubicBezTo>
                  <a:cubicBezTo>
                    <a:pt x="233" y="403"/>
                    <a:pt x="234" y="406"/>
                    <a:pt x="234" y="410"/>
                  </a:cubicBezTo>
                  <a:cubicBezTo>
                    <a:pt x="233" y="410"/>
                    <a:pt x="233" y="411"/>
                    <a:pt x="232" y="411"/>
                  </a:cubicBezTo>
                  <a:cubicBezTo>
                    <a:pt x="231" y="413"/>
                    <a:pt x="233" y="415"/>
                    <a:pt x="230" y="417"/>
                  </a:cubicBezTo>
                  <a:cubicBezTo>
                    <a:pt x="229" y="418"/>
                    <a:pt x="228" y="420"/>
                    <a:pt x="228" y="422"/>
                  </a:cubicBezTo>
                  <a:cubicBezTo>
                    <a:pt x="228" y="424"/>
                    <a:pt x="226" y="426"/>
                    <a:pt x="226" y="428"/>
                  </a:cubicBezTo>
                  <a:cubicBezTo>
                    <a:pt x="226" y="430"/>
                    <a:pt x="223" y="430"/>
                    <a:pt x="224" y="433"/>
                  </a:cubicBezTo>
                  <a:cubicBezTo>
                    <a:pt x="221" y="434"/>
                    <a:pt x="224" y="438"/>
                    <a:pt x="221" y="440"/>
                  </a:cubicBezTo>
                  <a:cubicBezTo>
                    <a:pt x="220" y="443"/>
                    <a:pt x="217" y="444"/>
                    <a:pt x="218" y="448"/>
                  </a:cubicBezTo>
                  <a:cubicBezTo>
                    <a:pt x="217" y="449"/>
                    <a:pt x="216" y="451"/>
                    <a:pt x="216" y="454"/>
                  </a:cubicBezTo>
                  <a:cubicBezTo>
                    <a:pt x="216" y="454"/>
                    <a:pt x="215" y="455"/>
                    <a:pt x="215" y="456"/>
                  </a:cubicBezTo>
                  <a:cubicBezTo>
                    <a:pt x="215" y="458"/>
                    <a:pt x="215" y="459"/>
                    <a:pt x="215" y="461"/>
                  </a:cubicBezTo>
                  <a:cubicBezTo>
                    <a:pt x="214" y="462"/>
                    <a:pt x="214" y="462"/>
                    <a:pt x="213" y="463"/>
                  </a:cubicBezTo>
                  <a:cubicBezTo>
                    <a:pt x="212" y="465"/>
                    <a:pt x="213" y="468"/>
                    <a:pt x="213" y="471"/>
                  </a:cubicBezTo>
                  <a:cubicBezTo>
                    <a:pt x="212" y="472"/>
                    <a:pt x="212" y="472"/>
                    <a:pt x="211" y="473"/>
                  </a:cubicBezTo>
                  <a:cubicBezTo>
                    <a:pt x="211" y="475"/>
                    <a:pt x="211" y="478"/>
                    <a:pt x="211" y="480"/>
                  </a:cubicBezTo>
                  <a:cubicBezTo>
                    <a:pt x="210" y="481"/>
                    <a:pt x="210" y="482"/>
                    <a:pt x="209" y="482"/>
                  </a:cubicBezTo>
                  <a:cubicBezTo>
                    <a:pt x="209" y="485"/>
                    <a:pt x="209" y="488"/>
                    <a:pt x="209" y="492"/>
                  </a:cubicBezTo>
                  <a:cubicBezTo>
                    <a:pt x="208" y="492"/>
                    <a:pt x="208" y="493"/>
                    <a:pt x="207" y="494"/>
                  </a:cubicBezTo>
                  <a:cubicBezTo>
                    <a:pt x="207" y="495"/>
                    <a:pt x="207" y="496"/>
                    <a:pt x="207" y="498"/>
                  </a:cubicBezTo>
                  <a:cubicBezTo>
                    <a:pt x="207" y="499"/>
                    <a:pt x="206" y="500"/>
                    <a:pt x="205" y="502"/>
                  </a:cubicBezTo>
                  <a:cubicBezTo>
                    <a:pt x="205" y="503"/>
                    <a:pt x="205" y="504"/>
                    <a:pt x="205" y="505"/>
                  </a:cubicBezTo>
                  <a:cubicBezTo>
                    <a:pt x="204" y="507"/>
                    <a:pt x="203" y="507"/>
                    <a:pt x="203" y="509"/>
                  </a:cubicBezTo>
                  <a:cubicBezTo>
                    <a:pt x="203" y="510"/>
                    <a:pt x="202" y="511"/>
                    <a:pt x="201" y="512"/>
                  </a:cubicBezTo>
                  <a:cubicBezTo>
                    <a:pt x="199" y="516"/>
                    <a:pt x="197" y="518"/>
                    <a:pt x="193" y="520"/>
                  </a:cubicBezTo>
                  <a:cubicBezTo>
                    <a:pt x="193" y="520"/>
                    <a:pt x="192" y="520"/>
                    <a:pt x="192" y="521"/>
                  </a:cubicBezTo>
                  <a:cubicBezTo>
                    <a:pt x="189" y="523"/>
                    <a:pt x="187" y="525"/>
                    <a:pt x="184" y="526"/>
                  </a:cubicBezTo>
                  <a:cubicBezTo>
                    <a:pt x="182" y="528"/>
                    <a:pt x="180" y="531"/>
                    <a:pt x="177" y="533"/>
                  </a:cubicBezTo>
                  <a:cubicBezTo>
                    <a:pt x="176" y="534"/>
                    <a:pt x="174" y="533"/>
                    <a:pt x="174" y="535"/>
                  </a:cubicBezTo>
                  <a:cubicBezTo>
                    <a:pt x="170" y="535"/>
                    <a:pt x="167" y="535"/>
                    <a:pt x="163" y="5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7551738" y="2749550"/>
              <a:ext cx="760413" cy="1114425"/>
            </a:xfrm>
            <a:custGeom>
              <a:avLst/>
              <a:gdLst>
                <a:gd name="T0" fmla="*/ 38 w 280"/>
                <a:gd name="T1" fmla="*/ 360 h 409"/>
                <a:gd name="T2" fmla="*/ 73 w 280"/>
                <a:gd name="T3" fmla="*/ 328 h 409"/>
                <a:gd name="T4" fmla="*/ 95 w 280"/>
                <a:gd name="T5" fmla="*/ 309 h 409"/>
                <a:gd name="T6" fmla="*/ 113 w 280"/>
                <a:gd name="T7" fmla="*/ 286 h 409"/>
                <a:gd name="T8" fmla="*/ 123 w 280"/>
                <a:gd name="T9" fmla="*/ 269 h 409"/>
                <a:gd name="T10" fmla="*/ 132 w 280"/>
                <a:gd name="T11" fmla="*/ 258 h 409"/>
                <a:gd name="T12" fmla="*/ 143 w 280"/>
                <a:gd name="T13" fmla="*/ 241 h 409"/>
                <a:gd name="T14" fmla="*/ 141 w 280"/>
                <a:gd name="T15" fmla="*/ 230 h 409"/>
                <a:gd name="T16" fmla="*/ 131 w 280"/>
                <a:gd name="T17" fmla="*/ 232 h 409"/>
                <a:gd name="T18" fmla="*/ 113 w 280"/>
                <a:gd name="T19" fmla="*/ 228 h 409"/>
                <a:gd name="T20" fmla="*/ 90 w 280"/>
                <a:gd name="T21" fmla="*/ 221 h 409"/>
                <a:gd name="T22" fmla="*/ 73 w 280"/>
                <a:gd name="T23" fmla="*/ 213 h 409"/>
                <a:gd name="T24" fmla="*/ 58 w 280"/>
                <a:gd name="T25" fmla="*/ 205 h 409"/>
                <a:gd name="T26" fmla="*/ 47 w 280"/>
                <a:gd name="T27" fmla="*/ 184 h 409"/>
                <a:gd name="T28" fmla="*/ 42 w 280"/>
                <a:gd name="T29" fmla="*/ 172 h 409"/>
                <a:gd name="T30" fmla="*/ 48 w 280"/>
                <a:gd name="T31" fmla="*/ 152 h 409"/>
                <a:gd name="T32" fmla="*/ 128 w 280"/>
                <a:gd name="T33" fmla="*/ 131 h 409"/>
                <a:gd name="T34" fmla="*/ 142 w 280"/>
                <a:gd name="T35" fmla="*/ 125 h 409"/>
                <a:gd name="T36" fmla="*/ 159 w 280"/>
                <a:gd name="T37" fmla="*/ 114 h 409"/>
                <a:gd name="T38" fmla="*/ 171 w 280"/>
                <a:gd name="T39" fmla="*/ 100 h 409"/>
                <a:gd name="T40" fmla="*/ 192 w 280"/>
                <a:gd name="T41" fmla="*/ 70 h 409"/>
                <a:gd name="T42" fmla="*/ 183 w 280"/>
                <a:gd name="T43" fmla="*/ 56 h 409"/>
                <a:gd name="T44" fmla="*/ 174 w 280"/>
                <a:gd name="T45" fmla="*/ 41 h 409"/>
                <a:gd name="T46" fmla="*/ 169 w 280"/>
                <a:gd name="T47" fmla="*/ 28 h 409"/>
                <a:gd name="T48" fmla="*/ 171 w 280"/>
                <a:gd name="T49" fmla="*/ 15 h 409"/>
                <a:gd name="T50" fmla="*/ 189 w 280"/>
                <a:gd name="T51" fmla="*/ 2 h 409"/>
                <a:gd name="T52" fmla="*/ 218 w 280"/>
                <a:gd name="T53" fmla="*/ 2 h 409"/>
                <a:gd name="T54" fmla="*/ 243 w 280"/>
                <a:gd name="T55" fmla="*/ 17 h 409"/>
                <a:gd name="T56" fmla="*/ 257 w 280"/>
                <a:gd name="T57" fmla="*/ 43 h 409"/>
                <a:gd name="T58" fmla="*/ 261 w 280"/>
                <a:gd name="T59" fmla="*/ 53 h 409"/>
                <a:gd name="T60" fmla="*/ 263 w 280"/>
                <a:gd name="T61" fmla="*/ 74 h 409"/>
                <a:gd name="T62" fmla="*/ 259 w 280"/>
                <a:gd name="T63" fmla="*/ 83 h 409"/>
                <a:gd name="T64" fmla="*/ 257 w 280"/>
                <a:gd name="T65" fmla="*/ 93 h 409"/>
                <a:gd name="T66" fmla="*/ 253 w 280"/>
                <a:gd name="T67" fmla="*/ 101 h 409"/>
                <a:gd name="T68" fmla="*/ 260 w 280"/>
                <a:gd name="T69" fmla="*/ 115 h 409"/>
                <a:gd name="T70" fmla="*/ 270 w 280"/>
                <a:gd name="T71" fmla="*/ 123 h 409"/>
                <a:gd name="T72" fmla="*/ 278 w 280"/>
                <a:gd name="T73" fmla="*/ 131 h 409"/>
                <a:gd name="T74" fmla="*/ 280 w 280"/>
                <a:gd name="T75" fmla="*/ 149 h 409"/>
                <a:gd name="T76" fmla="*/ 256 w 280"/>
                <a:gd name="T77" fmla="*/ 163 h 409"/>
                <a:gd name="T78" fmla="*/ 238 w 280"/>
                <a:gd name="T79" fmla="*/ 180 h 409"/>
                <a:gd name="T80" fmla="*/ 232 w 280"/>
                <a:gd name="T81" fmla="*/ 200 h 409"/>
                <a:gd name="T82" fmla="*/ 226 w 280"/>
                <a:gd name="T83" fmla="*/ 212 h 409"/>
                <a:gd name="T84" fmla="*/ 217 w 280"/>
                <a:gd name="T85" fmla="*/ 234 h 409"/>
                <a:gd name="T86" fmla="*/ 200 w 280"/>
                <a:gd name="T87" fmla="*/ 266 h 409"/>
                <a:gd name="T88" fmla="*/ 186 w 280"/>
                <a:gd name="T89" fmla="*/ 290 h 409"/>
                <a:gd name="T90" fmla="*/ 172 w 280"/>
                <a:gd name="T91" fmla="*/ 309 h 409"/>
                <a:gd name="T92" fmla="*/ 131 w 280"/>
                <a:gd name="T93" fmla="*/ 349 h 409"/>
                <a:gd name="T94" fmla="*/ 114 w 280"/>
                <a:gd name="T95" fmla="*/ 362 h 409"/>
                <a:gd name="T96" fmla="*/ 97 w 280"/>
                <a:gd name="T97" fmla="*/ 372 h 409"/>
                <a:gd name="T98" fmla="*/ 78 w 280"/>
                <a:gd name="T99" fmla="*/ 374 h 409"/>
                <a:gd name="T100" fmla="*/ 64 w 280"/>
                <a:gd name="T101" fmla="*/ 382 h 409"/>
                <a:gd name="T102" fmla="*/ 47 w 280"/>
                <a:gd name="T103" fmla="*/ 395 h 409"/>
                <a:gd name="T104" fmla="*/ 33 w 280"/>
                <a:gd name="T105" fmla="*/ 399 h 409"/>
                <a:gd name="T106" fmla="*/ 18 w 280"/>
                <a:gd name="T107" fmla="*/ 405 h 409"/>
                <a:gd name="T108" fmla="*/ 9 w 280"/>
                <a:gd name="T109" fmla="*/ 409 h 409"/>
                <a:gd name="T110" fmla="*/ 26 w 280"/>
                <a:gd name="T111"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409">
                  <a:moveTo>
                    <a:pt x="26" y="370"/>
                  </a:moveTo>
                  <a:cubicBezTo>
                    <a:pt x="26" y="370"/>
                    <a:pt x="27" y="370"/>
                    <a:pt x="27" y="370"/>
                  </a:cubicBezTo>
                  <a:cubicBezTo>
                    <a:pt x="31" y="367"/>
                    <a:pt x="35" y="363"/>
                    <a:pt x="38" y="360"/>
                  </a:cubicBezTo>
                  <a:cubicBezTo>
                    <a:pt x="41" y="356"/>
                    <a:pt x="46" y="355"/>
                    <a:pt x="48" y="352"/>
                  </a:cubicBezTo>
                  <a:cubicBezTo>
                    <a:pt x="51" y="348"/>
                    <a:pt x="54" y="345"/>
                    <a:pt x="57" y="343"/>
                  </a:cubicBezTo>
                  <a:cubicBezTo>
                    <a:pt x="64" y="339"/>
                    <a:pt x="68" y="333"/>
                    <a:pt x="73" y="328"/>
                  </a:cubicBezTo>
                  <a:cubicBezTo>
                    <a:pt x="76" y="326"/>
                    <a:pt x="79" y="326"/>
                    <a:pt x="81" y="323"/>
                  </a:cubicBezTo>
                  <a:cubicBezTo>
                    <a:pt x="83" y="321"/>
                    <a:pt x="85" y="318"/>
                    <a:pt x="88" y="316"/>
                  </a:cubicBezTo>
                  <a:cubicBezTo>
                    <a:pt x="90" y="314"/>
                    <a:pt x="92" y="311"/>
                    <a:pt x="95" y="309"/>
                  </a:cubicBezTo>
                  <a:cubicBezTo>
                    <a:pt x="97" y="306"/>
                    <a:pt x="100" y="304"/>
                    <a:pt x="102" y="302"/>
                  </a:cubicBezTo>
                  <a:cubicBezTo>
                    <a:pt x="104" y="300"/>
                    <a:pt x="106" y="297"/>
                    <a:pt x="108" y="296"/>
                  </a:cubicBezTo>
                  <a:cubicBezTo>
                    <a:pt x="110" y="292"/>
                    <a:pt x="111" y="289"/>
                    <a:pt x="113" y="286"/>
                  </a:cubicBezTo>
                  <a:cubicBezTo>
                    <a:pt x="114" y="283"/>
                    <a:pt x="115" y="280"/>
                    <a:pt x="118" y="278"/>
                  </a:cubicBezTo>
                  <a:cubicBezTo>
                    <a:pt x="119" y="277"/>
                    <a:pt x="119" y="274"/>
                    <a:pt x="121" y="273"/>
                  </a:cubicBezTo>
                  <a:cubicBezTo>
                    <a:pt x="123" y="272"/>
                    <a:pt x="122" y="270"/>
                    <a:pt x="123" y="269"/>
                  </a:cubicBezTo>
                  <a:cubicBezTo>
                    <a:pt x="125" y="267"/>
                    <a:pt x="126" y="267"/>
                    <a:pt x="127" y="264"/>
                  </a:cubicBezTo>
                  <a:cubicBezTo>
                    <a:pt x="127" y="263"/>
                    <a:pt x="129" y="262"/>
                    <a:pt x="130" y="261"/>
                  </a:cubicBezTo>
                  <a:cubicBezTo>
                    <a:pt x="130" y="260"/>
                    <a:pt x="132" y="259"/>
                    <a:pt x="132" y="258"/>
                  </a:cubicBezTo>
                  <a:cubicBezTo>
                    <a:pt x="132" y="255"/>
                    <a:pt x="136" y="254"/>
                    <a:pt x="136" y="252"/>
                  </a:cubicBezTo>
                  <a:cubicBezTo>
                    <a:pt x="136" y="249"/>
                    <a:pt x="139" y="249"/>
                    <a:pt x="140" y="247"/>
                  </a:cubicBezTo>
                  <a:cubicBezTo>
                    <a:pt x="140" y="244"/>
                    <a:pt x="142" y="243"/>
                    <a:pt x="143" y="241"/>
                  </a:cubicBezTo>
                  <a:cubicBezTo>
                    <a:pt x="144" y="240"/>
                    <a:pt x="143" y="238"/>
                    <a:pt x="144" y="237"/>
                  </a:cubicBezTo>
                  <a:cubicBezTo>
                    <a:pt x="144" y="236"/>
                    <a:pt x="144" y="234"/>
                    <a:pt x="144" y="233"/>
                  </a:cubicBezTo>
                  <a:cubicBezTo>
                    <a:pt x="143" y="232"/>
                    <a:pt x="142" y="231"/>
                    <a:pt x="141" y="230"/>
                  </a:cubicBezTo>
                  <a:cubicBezTo>
                    <a:pt x="139" y="230"/>
                    <a:pt x="138" y="230"/>
                    <a:pt x="137" y="230"/>
                  </a:cubicBezTo>
                  <a:cubicBezTo>
                    <a:pt x="136" y="231"/>
                    <a:pt x="136" y="231"/>
                    <a:pt x="135" y="232"/>
                  </a:cubicBezTo>
                  <a:cubicBezTo>
                    <a:pt x="134" y="232"/>
                    <a:pt x="133" y="232"/>
                    <a:pt x="131" y="232"/>
                  </a:cubicBezTo>
                  <a:cubicBezTo>
                    <a:pt x="130" y="233"/>
                    <a:pt x="130" y="234"/>
                    <a:pt x="129" y="234"/>
                  </a:cubicBezTo>
                  <a:cubicBezTo>
                    <a:pt x="127" y="234"/>
                    <a:pt x="126" y="234"/>
                    <a:pt x="124" y="234"/>
                  </a:cubicBezTo>
                  <a:cubicBezTo>
                    <a:pt x="121" y="232"/>
                    <a:pt x="117" y="231"/>
                    <a:pt x="113" y="228"/>
                  </a:cubicBezTo>
                  <a:cubicBezTo>
                    <a:pt x="111" y="228"/>
                    <a:pt x="109" y="228"/>
                    <a:pt x="106" y="228"/>
                  </a:cubicBezTo>
                  <a:cubicBezTo>
                    <a:pt x="105" y="226"/>
                    <a:pt x="102" y="227"/>
                    <a:pt x="100" y="225"/>
                  </a:cubicBezTo>
                  <a:cubicBezTo>
                    <a:pt x="96" y="225"/>
                    <a:pt x="94" y="222"/>
                    <a:pt x="90" y="221"/>
                  </a:cubicBezTo>
                  <a:cubicBezTo>
                    <a:pt x="88" y="219"/>
                    <a:pt x="85" y="219"/>
                    <a:pt x="83" y="217"/>
                  </a:cubicBezTo>
                  <a:cubicBezTo>
                    <a:pt x="81" y="218"/>
                    <a:pt x="79" y="216"/>
                    <a:pt x="76" y="215"/>
                  </a:cubicBezTo>
                  <a:cubicBezTo>
                    <a:pt x="75" y="214"/>
                    <a:pt x="74" y="214"/>
                    <a:pt x="73" y="213"/>
                  </a:cubicBezTo>
                  <a:cubicBezTo>
                    <a:pt x="72" y="213"/>
                    <a:pt x="70" y="213"/>
                    <a:pt x="68" y="213"/>
                  </a:cubicBezTo>
                  <a:cubicBezTo>
                    <a:pt x="67" y="213"/>
                    <a:pt x="66" y="210"/>
                    <a:pt x="64" y="211"/>
                  </a:cubicBezTo>
                  <a:cubicBezTo>
                    <a:pt x="62" y="209"/>
                    <a:pt x="60" y="207"/>
                    <a:pt x="58" y="205"/>
                  </a:cubicBezTo>
                  <a:cubicBezTo>
                    <a:pt x="58" y="205"/>
                    <a:pt x="57" y="204"/>
                    <a:pt x="57" y="204"/>
                  </a:cubicBezTo>
                  <a:cubicBezTo>
                    <a:pt x="58" y="201"/>
                    <a:pt x="54" y="200"/>
                    <a:pt x="53" y="198"/>
                  </a:cubicBezTo>
                  <a:cubicBezTo>
                    <a:pt x="51" y="193"/>
                    <a:pt x="49" y="189"/>
                    <a:pt x="47" y="184"/>
                  </a:cubicBezTo>
                  <a:cubicBezTo>
                    <a:pt x="46" y="184"/>
                    <a:pt x="46" y="183"/>
                    <a:pt x="46" y="183"/>
                  </a:cubicBezTo>
                  <a:cubicBezTo>
                    <a:pt x="46" y="180"/>
                    <a:pt x="43" y="177"/>
                    <a:pt x="44" y="174"/>
                  </a:cubicBezTo>
                  <a:cubicBezTo>
                    <a:pt x="44" y="173"/>
                    <a:pt x="43" y="173"/>
                    <a:pt x="42" y="172"/>
                  </a:cubicBezTo>
                  <a:cubicBezTo>
                    <a:pt x="42" y="169"/>
                    <a:pt x="42" y="166"/>
                    <a:pt x="42" y="162"/>
                  </a:cubicBezTo>
                  <a:cubicBezTo>
                    <a:pt x="43" y="161"/>
                    <a:pt x="43" y="159"/>
                    <a:pt x="45" y="158"/>
                  </a:cubicBezTo>
                  <a:cubicBezTo>
                    <a:pt x="46" y="156"/>
                    <a:pt x="46" y="153"/>
                    <a:pt x="48" y="152"/>
                  </a:cubicBezTo>
                  <a:cubicBezTo>
                    <a:pt x="49" y="152"/>
                    <a:pt x="51" y="151"/>
                    <a:pt x="53" y="150"/>
                  </a:cubicBezTo>
                  <a:cubicBezTo>
                    <a:pt x="65" y="150"/>
                    <a:pt x="78" y="150"/>
                    <a:pt x="90" y="150"/>
                  </a:cubicBezTo>
                  <a:cubicBezTo>
                    <a:pt x="103" y="143"/>
                    <a:pt x="116" y="137"/>
                    <a:pt x="128" y="131"/>
                  </a:cubicBezTo>
                  <a:cubicBezTo>
                    <a:pt x="129" y="130"/>
                    <a:pt x="130" y="130"/>
                    <a:pt x="131" y="130"/>
                  </a:cubicBezTo>
                  <a:cubicBezTo>
                    <a:pt x="133" y="130"/>
                    <a:pt x="134" y="127"/>
                    <a:pt x="136" y="127"/>
                  </a:cubicBezTo>
                  <a:cubicBezTo>
                    <a:pt x="138" y="126"/>
                    <a:pt x="139" y="124"/>
                    <a:pt x="142" y="125"/>
                  </a:cubicBezTo>
                  <a:cubicBezTo>
                    <a:pt x="145" y="123"/>
                    <a:pt x="148" y="121"/>
                    <a:pt x="151" y="120"/>
                  </a:cubicBezTo>
                  <a:cubicBezTo>
                    <a:pt x="152" y="119"/>
                    <a:pt x="153" y="119"/>
                    <a:pt x="156" y="118"/>
                  </a:cubicBezTo>
                  <a:cubicBezTo>
                    <a:pt x="156" y="118"/>
                    <a:pt x="157" y="116"/>
                    <a:pt x="159" y="114"/>
                  </a:cubicBezTo>
                  <a:cubicBezTo>
                    <a:pt x="161" y="113"/>
                    <a:pt x="160" y="111"/>
                    <a:pt x="162" y="109"/>
                  </a:cubicBezTo>
                  <a:cubicBezTo>
                    <a:pt x="164" y="108"/>
                    <a:pt x="165" y="106"/>
                    <a:pt x="166" y="105"/>
                  </a:cubicBezTo>
                  <a:cubicBezTo>
                    <a:pt x="168" y="103"/>
                    <a:pt x="169" y="102"/>
                    <a:pt x="171" y="100"/>
                  </a:cubicBezTo>
                  <a:cubicBezTo>
                    <a:pt x="176" y="100"/>
                    <a:pt x="182" y="100"/>
                    <a:pt x="186" y="100"/>
                  </a:cubicBezTo>
                  <a:cubicBezTo>
                    <a:pt x="188" y="99"/>
                    <a:pt x="190" y="98"/>
                    <a:pt x="192" y="97"/>
                  </a:cubicBezTo>
                  <a:cubicBezTo>
                    <a:pt x="192" y="88"/>
                    <a:pt x="192" y="79"/>
                    <a:pt x="192" y="70"/>
                  </a:cubicBezTo>
                  <a:cubicBezTo>
                    <a:pt x="189" y="69"/>
                    <a:pt x="190" y="66"/>
                    <a:pt x="188" y="65"/>
                  </a:cubicBezTo>
                  <a:cubicBezTo>
                    <a:pt x="186" y="64"/>
                    <a:pt x="186" y="61"/>
                    <a:pt x="185" y="59"/>
                  </a:cubicBezTo>
                  <a:cubicBezTo>
                    <a:pt x="184" y="58"/>
                    <a:pt x="184" y="57"/>
                    <a:pt x="183" y="56"/>
                  </a:cubicBezTo>
                  <a:cubicBezTo>
                    <a:pt x="181" y="54"/>
                    <a:pt x="180" y="52"/>
                    <a:pt x="179" y="49"/>
                  </a:cubicBezTo>
                  <a:cubicBezTo>
                    <a:pt x="178" y="48"/>
                    <a:pt x="176" y="48"/>
                    <a:pt x="176" y="46"/>
                  </a:cubicBezTo>
                  <a:cubicBezTo>
                    <a:pt x="176" y="44"/>
                    <a:pt x="174" y="43"/>
                    <a:pt x="174" y="41"/>
                  </a:cubicBezTo>
                  <a:cubicBezTo>
                    <a:pt x="174" y="39"/>
                    <a:pt x="173" y="36"/>
                    <a:pt x="171" y="34"/>
                  </a:cubicBezTo>
                  <a:cubicBezTo>
                    <a:pt x="170" y="33"/>
                    <a:pt x="171" y="31"/>
                    <a:pt x="170" y="30"/>
                  </a:cubicBezTo>
                  <a:cubicBezTo>
                    <a:pt x="170" y="29"/>
                    <a:pt x="169" y="28"/>
                    <a:pt x="169" y="28"/>
                  </a:cubicBezTo>
                  <a:cubicBezTo>
                    <a:pt x="169" y="25"/>
                    <a:pt x="169" y="23"/>
                    <a:pt x="169" y="20"/>
                  </a:cubicBezTo>
                  <a:cubicBezTo>
                    <a:pt x="169" y="19"/>
                    <a:pt x="170" y="19"/>
                    <a:pt x="171" y="18"/>
                  </a:cubicBezTo>
                  <a:cubicBezTo>
                    <a:pt x="171" y="17"/>
                    <a:pt x="171" y="15"/>
                    <a:pt x="171" y="15"/>
                  </a:cubicBezTo>
                  <a:cubicBezTo>
                    <a:pt x="172" y="13"/>
                    <a:pt x="172" y="12"/>
                    <a:pt x="173" y="10"/>
                  </a:cubicBezTo>
                  <a:cubicBezTo>
                    <a:pt x="175" y="8"/>
                    <a:pt x="178" y="5"/>
                    <a:pt x="181" y="2"/>
                  </a:cubicBezTo>
                  <a:cubicBezTo>
                    <a:pt x="184" y="2"/>
                    <a:pt x="186" y="2"/>
                    <a:pt x="189" y="2"/>
                  </a:cubicBezTo>
                  <a:cubicBezTo>
                    <a:pt x="190" y="1"/>
                    <a:pt x="190" y="1"/>
                    <a:pt x="191" y="0"/>
                  </a:cubicBezTo>
                  <a:cubicBezTo>
                    <a:pt x="199" y="0"/>
                    <a:pt x="207" y="0"/>
                    <a:pt x="216" y="0"/>
                  </a:cubicBezTo>
                  <a:cubicBezTo>
                    <a:pt x="216" y="0"/>
                    <a:pt x="217" y="1"/>
                    <a:pt x="218" y="2"/>
                  </a:cubicBezTo>
                  <a:cubicBezTo>
                    <a:pt x="221" y="1"/>
                    <a:pt x="223" y="3"/>
                    <a:pt x="226" y="5"/>
                  </a:cubicBezTo>
                  <a:cubicBezTo>
                    <a:pt x="228" y="6"/>
                    <a:pt x="231" y="7"/>
                    <a:pt x="234" y="9"/>
                  </a:cubicBezTo>
                  <a:cubicBezTo>
                    <a:pt x="236" y="11"/>
                    <a:pt x="240" y="14"/>
                    <a:pt x="243" y="17"/>
                  </a:cubicBezTo>
                  <a:cubicBezTo>
                    <a:pt x="245" y="20"/>
                    <a:pt x="249" y="23"/>
                    <a:pt x="250" y="27"/>
                  </a:cubicBezTo>
                  <a:cubicBezTo>
                    <a:pt x="254" y="29"/>
                    <a:pt x="254" y="34"/>
                    <a:pt x="257" y="37"/>
                  </a:cubicBezTo>
                  <a:cubicBezTo>
                    <a:pt x="257" y="39"/>
                    <a:pt x="257" y="41"/>
                    <a:pt x="257" y="43"/>
                  </a:cubicBezTo>
                  <a:cubicBezTo>
                    <a:pt x="257" y="44"/>
                    <a:pt x="258" y="44"/>
                    <a:pt x="259" y="45"/>
                  </a:cubicBezTo>
                  <a:cubicBezTo>
                    <a:pt x="259" y="47"/>
                    <a:pt x="259" y="49"/>
                    <a:pt x="259" y="51"/>
                  </a:cubicBezTo>
                  <a:cubicBezTo>
                    <a:pt x="259" y="51"/>
                    <a:pt x="260" y="52"/>
                    <a:pt x="261" y="53"/>
                  </a:cubicBezTo>
                  <a:cubicBezTo>
                    <a:pt x="261" y="56"/>
                    <a:pt x="261" y="59"/>
                    <a:pt x="261" y="62"/>
                  </a:cubicBezTo>
                  <a:cubicBezTo>
                    <a:pt x="261" y="63"/>
                    <a:pt x="262" y="63"/>
                    <a:pt x="263" y="64"/>
                  </a:cubicBezTo>
                  <a:cubicBezTo>
                    <a:pt x="263" y="67"/>
                    <a:pt x="263" y="71"/>
                    <a:pt x="263" y="74"/>
                  </a:cubicBezTo>
                  <a:cubicBezTo>
                    <a:pt x="262" y="75"/>
                    <a:pt x="261" y="75"/>
                    <a:pt x="261" y="76"/>
                  </a:cubicBezTo>
                  <a:cubicBezTo>
                    <a:pt x="261" y="77"/>
                    <a:pt x="261" y="79"/>
                    <a:pt x="261" y="81"/>
                  </a:cubicBezTo>
                  <a:cubicBezTo>
                    <a:pt x="260" y="82"/>
                    <a:pt x="260" y="83"/>
                    <a:pt x="259" y="83"/>
                  </a:cubicBezTo>
                  <a:cubicBezTo>
                    <a:pt x="259" y="85"/>
                    <a:pt x="259" y="86"/>
                    <a:pt x="259" y="87"/>
                  </a:cubicBezTo>
                  <a:cubicBezTo>
                    <a:pt x="258" y="88"/>
                    <a:pt x="258" y="89"/>
                    <a:pt x="257" y="89"/>
                  </a:cubicBezTo>
                  <a:cubicBezTo>
                    <a:pt x="257" y="90"/>
                    <a:pt x="257" y="92"/>
                    <a:pt x="257" y="93"/>
                  </a:cubicBezTo>
                  <a:cubicBezTo>
                    <a:pt x="256" y="93"/>
                    <a:pt x="256" y="94"/>
                    <a:pt x="255" y="95"/>
                  </a:cubicBezTo>
                  <a:cubicBezTo>
                    <a:pt x="255" y="96"/>
                    <a:pt x="255" y="97"/>
                    <a:pt x="255" y="99"/>
                  </a:cubicBezTo>
                  <a:cubicBezTo>
                    <a:pt x="254" y="100"/>
                    <a:pt x="254" y="100"/>
                    <a:pt x="253" y="101"/>
                  </a:cubicBezTo>
                  <a:cubicBezTo>
                    <a:pt x="253" y="103"/>
                    <a:pt x="253" y="104"/>
                    <a:pt x="253" y="106"/>
                  </a:cubicBezTo>
                  <a:cubicBezTo>
                    <a:pt x="254" y="107"/>
                    <a:pt x="255" y="109"/>
                    <a:pt x="256" y="111"/>
                  </a:cubicBezTo>
                  <a:cubicBezTo>
                    <a:pt x="257" y="112"/>
                    <a:pt x="259" y="114"/>
                    <a:pt x="260" y="115"/>
                  </a:cubicBezTo>
                  <a:cubicBezTo>
                    <a:pt x="261" y="116"/>
                    <a:pt x="262" y="117"/>
                    <a:pt x="263" y="118"/>
                  </a:cubicBezTo>
                  <a:cubicBezTo>
                    <a:pt x="263" y="118"/>
                    <a:pt x="263" y="119"/>
                    <a:pt x="263" y="119"/>
                  </a:cubicBezTo>
                  <a:cubicBezTo>
                    <a:pt x="267" y="119"/>
                    <a:pt x="267" y="122"/>
                    <a:pt x="270" y="123"/>
                  </a:cubicBezTo>
                  <a:cubicBezTo>
                    <a:pt x="271" y="123"/>
                    <a:pt x="272" y="125"/>
                    <a:pt x="274" y="125"/>
                  </a:cubicBezTo>
                  <a:cubicBezTo>
                    <a:pt x="276" y="125"/>
                    <a:pt x="277" y="127"/>
                    <a:pt x="278" y="128"/>
                  </a:cubicBezTo>
                  <a:cubicBezTo>
                    <a:pt x="278" y="129"/>
                    <a:pt x="278" y="130"/>
                    <a:pt x="278" y="131"/>
                  </a:cubicBezTo>
                  <a:cubicBezTo>
                    <a:pt x="279" y="132"/>
                    <a:pt x="279" y="132"/>
                    <a:pt x="279" y="133"/>
                  </a:cubicBezTo>
                  <a:cubicBezTo>
                    <a:pt x="280" y="133"/>
                    <a:pt x="280" y="134"/>
                    <a:pt x="280" y="135"/>
                  </a:cubicBezTo>
                  <a:cubicBezTo>
                    <a:pt x="280" y="140"/>
                    <a:pt x="280" y="145"/>
                    <a:pt x="280" y="149"/>
                  </a:cubicBezTo>
                  <a:cubicBezTo>
                    <a:pt x="278" y="155"/>
                    <a:pt x="275" y="159"/>
                    <a:pt x="268" y="161"/>
                  </a:cubicBezTo>
                  <a:cubicBezTo>
                    <a:pt x="266" y="161"/>
                    <a:pt x="262" y="161"/>
                    <a:pt x="258" y="161"/>
                  </a:cubicBezTo>
                  <a:cubicBezTo>
                    <a:pt x="258" y="162"/>
                    <a:pt x="257" y="162"/>
                    <a:pt x="256" y="163"/>
                  </a:cubicBezTo>
                  <a:cubicBezTo>
                    <a:pt x="254" y="163"/>
                    <a:pt x="252" y="163"/>
                    <a:pt x="251" y="163"/>
                  </a:cubicBezTo>
                  <a:cubicBezTo>
                    <a:pt x="247" y="167"/>
                    <a:pt x="244" y="170"/>
                    <a:pt x="240" y="174"/>
                  </a:cubicBezTo>
                  <a:cubicBezTo>
                    <a:pt x="241" y="176"/>
                    <a:pt x="237" y="177"/>
                    <a:pt x="238" y="180"/>
                  </a:cubicBezTo>
                  <a:cubicBezTo>
                    <a:pt x="238" y="182"/>
                    <a:pt x="234" y="184"/>
                    <a:pt x="236" y="187"/>
                  </a:cubicBezTo>
                  <a:cubicBezTo>
                    <a:pt x="237" y="189"/>
                    <a:pt x="233" y="191"/>
                    <a:pt x="234" y="193"/>
                  </a:cubicBezTo>
                  <a:cubicBezTo>
                    <a:pt x="234" y="196"/>
                    <a:pt x="231" y="197"/>
                    <a:pt x="232" y="200"/>
                  </a:cubicBezTo>
                  <a:cubicBezTo>
                    <a:pt x="232" y="201"/>
                    <a:pt x="231" y="202"/>
                    <a:pt x="230" y="203"/>
                  </a:cubicBezTo>
                  <a:cubicBezTo>
                    <a:pt x="229" y="205"/>
                    <a:pt x="228" y="206"/>
                    <a:pt x="228" y="207"/>
                  </a:cubicBezTo>
                  <a:cubicBezTo>
                    <a:pt x="228" y="209"/>
                    <a:pt x="225" y="210"/>
                    <a:pt x="226" y="212"/>
                  </a:cubicBezTo>
                  <a:cubicBezTo>
                    <a:pt x="227" y="214"/>
                    <a:pt x="225" y="215"/>
                    <a:pt x="224" y="216"/>
                  </a:cubicBezTo>
                  <a:cubicBezTo>
                    <a:pt x="223" y="221"/>
                    <a:pt x="219" y="225"/>
                    <a:pt x="218" y="230"/>
                  </a:cubicBezTo>
                  <a:cubicBezTo>
                    <a:pt x="216" y="231"/>
                    <a:pt x="217" y="233"/>
                    <a:pt x="217" y="234"/>
                  </a:cubicBezTo>
                  <a:cubicBezTo>
                    <a:pt x="216" y="236"/>
                    <a:pt x="215" y="237"/>
                    <a:pt x="215" y="238"/>
                  </a:cubicBezTo>
                  <a:cubicBezTo>
                    <a:pt x="211" y="245"/>
                    <a:pt x="208" y="252"/>
                    <a:pt x="204" y="259"/>
                  </a:cubicBezTo>
                  <a:cubicBezTo>
                    <a:pt x="203" y="261"/>
                    <a:pt x="201" y="263"/>
                    <a:pt x="200" y="266"/>
                  </a:cubicBezTo>
                  <a:cubicBezTo>
                    <a:pt x="198" y="267"/>
                    <a:pt x="198" y="270"/>
                    <a:pt x="197" y="272"/>
                  </a:cubicBezTo>
                  <a:cubicBezTo>
                    <a:pt x="195" y="274"/>
                    <a:pt x="195" y="277"/>
                    <a:pt x="192" y="279"/>
                  </a:cubicBezTo>
                  <a:cubicBezTo>
                    <a:pt x="191" y="283"/>
                    <a:pt x="188" y="286"/>
                    <a:pt x="186" y="290"/>
                  </a:cubicBezTo>
                  <a:cubicBezTo>
                    <a:pt x="186" y="290"/>
                    <a:pt x="186" y="291"/>
                    <a:pt x="185" y="291"/>
                  </a:cubicBezTo>
                  <a:cubicBezTo>
                    <a:pt x="181" y="294"/>
                    <a:pt x="180" y="299"/>
                    <a:pt x="177" y="302"/>
                  </a:cubicBezTo>
                  <a:cubicBezTo>
                    <a:pt x="175" y="304"/>
                    <a:pt x="174" y="307"/>
                    <a:pt x="172" y="309"/>
                  </a:cubicBezTo>
                  <a:cubicBezTo>
                    <a:pt x="170" y="311"/>
                    <a:pt x="167" y="312"/>
                    <a:pt x="166" y="315"/>
                  </a:cubicBezTo>
                  <a:cubicBezTo>
                    <a:pt x="163" y="321"/>
                    <a:pt x="157" y="325"/>
                    <a:pt x="152" y="330"/>
                  </a:cubicBezTo>
                  <a:cubicBezTo>
                    <a:pt x="144" y="335"/>
                    <a:pt x="138" y="343"/>
                    <a:pt x="131" y="349"/>
                  </a:cubicBezTo>
                  <a:cubicBezTo>
                    <a:pt x="131" y="349"/>
                    <a:pt x="130" y="349"/>
                    <a:pt x="129" y="349"/>
                  </a:cubicBezTo>
                  <a:cubicBezTo>
                    <a:pt x="127" y="352"/>
                    <a:pt x="124" y="354"/>
                    <a:pt x="122" y="357"/>
                  </a:cubicBezTo>
                  <a:cubicBezTo>
                    <a:pt x="118" y="357"/>
                    <a:pt x="117" y="361"/>
                    <a:pt x="114" y="362"/>
                  </a:cubicBezTo>
                  <a:cubicBezTo>
                    <a:pt x="111" y="363"/>
                    <a:pt x="110" y="366"/>
                    <a:pt x="107" y="367"/>
                  </a:cubicBezTo>
                  <a:cubicBezTo>
                    <a:pt x="105" y="369"/>
                    <a:pt x="102" y="372"/>
                    <a:pt x="99" y="370"/>
                  </a:cubicBezTo>
                  <a:cubicBezTo>
                    <a:pt x="98" y="371"/>
                    <a:pt x="97" y="372"/>
                    <a:pt x="97" y="372"/>
                  </a:cubicBezTo>
                  <a:cubicBezTo>
                    <a:pt x="92" y="372"/>
                    <a:pt x="88" y="372"/>
                    <a:pt x="83" y="372"/>
                  </a:cubicBezTo>
                  <a:cubicBezTo>
                    <a:pt x="83" y="373"/>
                    <a:pt x="82" y="374"/>
                    <a:pt x="81" y="374"/>
                  </a:cubicBezTo>
                  <a:cubicBezTo>
                    <a:pt x="80" y="374"/>
                    <a:pt x="79" y="374"/>
                    <a:pt x="78" y="374"/>
                  </a:cubicBezTo>
                  <a:cubicBezTo>
                    <a:pt x="76" y="374"/>
                    <a:pt x="76" y="377"/>
                    <a:pt x="73" y="376"/>
                  </a:cubicBezTo>
                  <a:cubicBezTo>
                    <a:pt x="72" y="378"/>
                    <a:pt x="70" y="378"/>
                    <a:pt x="69" y="379"/>
                  </a:cubicBezTo>
                  <a:cubicBezTo>
                    <a:pt x="67" y="380"/>
                    <a:pt x="66" y="382"/>
                    <a:pt x="64" y="382"/>
                  </a:cubicBezTo>
                  <a:cubicBezTo>
                    <a:pt x="63" y="382"/>
                    <a:pt x="62" y="385"/>
                    <a:pt x="60" y="386"/>
                  </a:cubicBezTo>
                  <a:cubicBezTo>
                    <a:pt x="58" y="386"/>
                    <a:pt x="57" y="388"/>
                    <a:pt x="55" y="389"/>
                  </a:cubicBezTo>
                  <a:cubicBezTo>
                    <a:pt x="52" y="390"/>
                    <a:pt x="50" y="392"/>
                    <a:pt x="47" y="395"/>
                  </a:cubicBezTo>
                  <a:cubicBezTo>
                    <a:pt x="46" y="396"/>
                    <a:pt x="44" y="396"/>
                    <a:pt x="43" y="397"/>
                  </a:cubicBezTo>
                  <a:cubicBezTo>
                    <a:pt x="41" y="397"/>
                    <a:pt x="40" y="397"/>
                    <a:pt x="38" y="397"/>
                  </a:cubicBezTo>
                  <a:cubicBezTo>
                    <a:pt x="36" y="397"/>
                    <a:pt x="35" y="400"/>
                    <a:pt x="33" y="399"/>
                  </a:cubicBezTo>
                  <a:cubicBezTo>
                    <a:pt x="32" y="401"/>
                    <a:pt x="30" y="401"/>
                    <a:pt x="28" y="402"/>
                  </a:cubicBezTo>
                  <a:cubicBezTo>
                    <a:pt x="27" y="404"/>
                    <a:pt x="24" y="402"/>
                    <a:pt x="23" y="404"/>
                  </a:cubicBezTo>
                  <a:cubicBezTo>
                    <a:pt x="22" y="405"/>
                    <a:pt x="20" y="405"/>
                    <a:pt x="18" y="405"/>
                  </a:cubicBezTo>
                  <a:cubicBezTo>
                    <a:pt x="17" y="406"/>
                    <a:pt x="17" y="406"/>
                    <a:pt x="16" y="407"/>
                  </a:cubicBezTo>
                  <a:cubicBezTo>
                    <a:pt x="14" y="407"/>
                    <a:pt x="12" y="407"/>
                    <a:pt x="10" y="407"/>
                  </a:cubicBezTo>
                  <a:cubicBezTo>
                    <a:pt x="10" y="407"/>
                    <a:pt x="9" y="408"/>
                    <a:pt x="9" y="409"/>
                  </a:cubicBezTo>
                  <a:cubicBezTo>
                    <a:pt x="5" y="407"/>
                    <a:pt x="2" y="405"/>
                    <a:pt x="0" y="402"/>
                  </a:cubicBezTo>
                  <a:cubicBezTo>
                    <a:pt x="0" y="400"/>
                    <a:pt x="0" y="398"/>
                    <a:pt x="0" y="396"/>
                  </a:cubicBezTo>
                  <a:cubicBezTo>
                    <a:pt x="8" y="388"/>
                    <a:pt x="17" y="379"/>
                    <a:pt x="26" y="3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5181600" y="2947988"/>
              <a:ext cx="593725" cy="1041400"/>
            </a:xfrm>
            <a:custGeom>
              <a:avLst/>
              <a:gdLst>
                <a:gd name="T0" fmla="*/ 197 w 218"/>
                <a:gd name="T1" fmla="*/ 227 h 382"/>
                <a:gd name="T2" fmla="*/ 218 w 218"/>
                <a:gd name="T3" fmla="*/ 252 h 382"/>
                <a:gd name="T4" fmla="*/ 210 w 218"/>
                <a:gd name="T5" fmla="*/ 265 h 382"/>
                <a:gd name="T6" fmla="*/ 201 w 218"/>
                <a:gd name="T7" fmla="*/ 278 h 382"/>
                <a:gd name="T8" fmla="*/ 181 w 218"/>
                <a:gd name="T9" fmla="*/ 302 h 382"/>
                <a:gd name="T10" fmla="*/ 171 w 218"/>
                <a:gd name="T11" fmla="*/ 312 h 382"/>
                <a:gd name="T12" fmla="*/ 154 w 218"/>
                <a:gd name="T13" fmla="*/ 333 h 382"/>
                <a:gd name="T14" fmla="*/ 139 w 218"/>
                <a:gd name="T15" fmla="*/ 344 h 382"/>
                <a:gd name="T16" fmla="*/ 99 w 218"/>
                <a:gd name="T17" fmla="*/ 382 h 382"/>
                <a:gd name="T18" fmla="*/ 49 w 218"/>
                <a:gd name="T19" fmla="*/ 380 h 382"/>
                <a:gd name="T20" fmla="*/ 35 w 218"/>
                <a:gd name="T21" fmla="*/ 376 h 382"/>
                <a:gd name="T22" fmla="*/ 16 w 218"/>
                <a:gd name="T23" fmla="*/ 374 h 382"/>
                <a:gd name="T24" fmla="*/ 7 w 218"/>
                <a:gd name="T25" fmla="*/ 369 h 382"/>
                <a:gd name="T26" fmla="*/ 0 w 218"/>
                <a:gd name="T27" fmla="*/ 347 h 382"/>
                <a:gd name="T28" fmla="*/ 14 w 218"/>
                <a:gd name="T29" fmla="*/ 337 h 382"/>
                <a:gd name="T30" fmla="*/ 29 w 218"/>
                <a:gd name="T31" fmla="*/ 328 h 382"/>
                <a:gd name="T32" fmla="*/ 47 w 218"/>
                <a:gd name="T33" fmla="*/ 319 h 382"/>
                <a:gd name="T34" fmla="*/ 63 w 218"/>
                <a:gd name="T35" fmla="*/ 306 h 382"/>
                <a:gd name="T36" fmla="*/ 85 w 218"/>
                <a:gd name="T37" fmla="*/ 288 h 382"/>
                <a:gd name="T38" fmla="*/ 96 w 218"/>
                <a:gd name="T39" fmla="*/ 273 h 382"/>
                <a:gd name="T40" fmla="*/ 102 w 218"/>
                <a:gd name="T41" fmla="*/ 262 h 382"/>
                <a:gd name="T42" fmla="*/ 89 w 218"/>
                <a:gd name="T43" fmla="*/ 240 h 382"/>
                <a:gd name="T44" fmla="*/ 70 w 218"/>
                <a:gd name="T45" fmla="*/ 238 h 382"/>
                <a:gd name="T46" fmla="*/ 60 w 218"/>
                <a:gd name="T47" fmla="*/ 234 h 382"/>
                <a:gd name="T48" fmla="*/ 47 w 218"/>
                <a:gd name="T49" fmla="*/ 226 h 382"/>
                <a:gd name="T50" fmla="*/ 43 w 218"/>
                <a:gd name="T51" fmla="*/ 188 h 382"/>
                <a:gd name="T52" fmla="*/ 59 w 218"/>
                <a:gd name="T53" fmla="*/ 180 h 382"/>
                <a:gd name="T54" fmla="*/ 75 w 218"/>
                <a:gd name="T55" fmla="*/ 171 h 382"/>
                <a:gd name="T56" fmla="*/ 102 w 218"/>
                <a:gd name="T57" fmla="*/ 162 h 382"/>
                <a:gd name="T58" fmla="*/ 100 w 218"/>
                <a:gd name="T59" fmla="*/ 130 h 382"/>
                <a:gd name="T60" fmla="*/ 97 w 218"/>
                <a:gd name="T61" fmla="*/ 120 h 382"/>
                <a:gd name="T62" fmla="*/ 94 w 218"/>
                <a:gd name="T63" fmla="*/ 107 h 382"/>
                <a:gd name="T64" fmla="*/ 90 w 218"/>
                <a:gd name="T65" fmla="*/ 95 h 382"/>
                <a:gd name="T66" fmla="*/ 82 w 218"/>
                <a:gd name="T67" fmla="*/ 76 h 382"/>
                <a:gd name="T68" fmla="*/ 68 w 218"/>
                <a:gd name="T69" fmla="*/ 59 h 382"/>
                <a:gd name="T70" fmla="*/ 52 w 218"/>
                <a:gd name="T71" fmla="*/ 54 h 382"/>
                <a:gd name="T72" fmla="*/ 42 w 218"/>
                <a:gd name="T73" fmla="*/ 39 h 382"/>
                <a:gd name="T74" fmla="*/ 33 w 218"/>
                <a:gd name="T75" fmla="*/ 19 h 382"/>
                <a:gd name="T76" fmla="*/ 45 w 218"/>
                <a:gd name="T77" fmla="*/ 4 h 382"/>
                <a:gd name="T78" fmla="*/ 59 w 218"/>
                <a:gd name="T79" fmla="*/ 2 h 382"/>
                <a:gd name="T80" fmla="*/ 83 w 218"/>
                <a:gd name="T81" fmla="*/ 0 h 382"/>
                <a:gd name="T82" fmla="*/ 99 w 218"/>
                <a:gd name="T83" fmla="*/ 5 h 382"/>
                <a:gd name="T84" fmla="*/ 122 w 218"/>
                <a:gd name="T85" fmla="*/ 16 h 382"/>
                <a:gd name="T86" fmla="*/ 142 w 218"/>
                <a:gd name="T87" fmla="*/ 31 h 382"/>
                <a:gd name="T88" fmla="*/ 156 w 218"/>
                <a:gd name="T89" fmla="*/ 47 h 382"/>
                <a:gd name="T90" fmla="*/ 161 w 218"/>
                <a:gd name="T91" fmla="*/ 58 h 382"/>
                <a:gd name="T92" fmla="*/ 163 w 218"/>
                <a:gd name="T93" fmla="*/ 80 h 382"/>
                <a:gd name="T94" fmla="*/ 159 w 218"/>
                <a:gd name="T95" fmla="*/ 89 h 382"/>
                <a:gd name="T96" fmla="*/ 161 w 218"/>
                <a:gd name="T97" fmla="*/ 124 h 382"/>
                <a:gd name="T98" fmla="*/ 165 w 218"/>
                <a:gd name="T99" fmla="*/ 150 h 382"/>
                <a:gd name="T100" fmla="*/ 163 w 218"/>
                <a:gd name="T101" fmla="*/ 187 h 382"/>
                <a:gd name="T102" fmla="*/ 165 w 218"/>
                <a:gd name="T103" fmla="*/ 214 h 382"/>
                <a:gd name="T104" fmla="*/ 172 w 218"/>
                <a:gd name="T105" fmla="*/ 22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382">
                  <a:moveTo>
                    <a:pt x="185" y="220"/>
                  </a:moveTo>
                  <a:cubicBezTo>
                    <a:pt x="188" y="221"/>
                    <a:pt x="190" y="222"/>
                    <a:pt x="191" y="223"/>
                  </a:cubicBezTo>
                  <a:cubicBezTo>
                    <a:pt x="193" y="225"/>
                    <a:pt x="195" y="226"/>
                    <a:pt x="197" y="227"/>
                  </a:cubicBezTo>
                  <a:cubicBezTo>
                    <a:pt x="201" y="230"/>
                    <a:pt x="205" y="234"/>
                    <a:pt x="208" y="238"/>
                  </a:cubicBezTo>
                  <a:cubicBezTo>
                    <a:pt x="211" y="242"/>
                    <a:pt x="214" y="245"/>
                    <a:pt x="216" y="247"/>
                  </a:cubicBezTo>
                  <a:cubicBezTo>
                    <a:pt x="217" y="250"/>
                    <a:pt x="218" y="251"/>
                    <a:pt x="218" y="252"/>
                  </a:cubicBezTo>
                  <a:cubicBezTo>
                    <a:pt x="218" y="252"/>
                    <a:pt x="218" y="253"/>
                    <a:pt x="218" y="253"/>
                  </a:cubicBezTo>
                  <a:cubicBezTo>
                    <a:pt x="217" y="256"/>
                    <a:pt x="215" y="257"/>
                    <a:pt x="214" y="259"/>
                  </a:cubicBezTo>
                  <a:cubicBezTo>
                    <a:pt x="213" y="261"/>
                    <a:pt x="212" y="264"/>
                    <a:pt x="210" y="265"/>
                  </a:cubicBezTo>
                  <a:cubicBezTo>
                    <a:pt x="208" y="267"/>
                    <a:pt x="207" y="269"/>
                    <a:pt x="206" y="271"/>
                  </a:cubicBezTo>
                  <a:cubicBezTo>
                    <a:pt x="204" y="273"/>
                    <a:pt x="201" y="274"/>
                    <a:pt x="202" y="277"/>
                  </a:cubicBezTo>
                  <a:cubicBezTo>
                    <a:pt x="202" y="277"/>
                    <a:pt x="201" y="278"/>
                    <a:pt x="201" y="278"/>
                  </a:cubicBezTo>
                  <a:cubicBezTo>
                    <a:pt x="199" y="281"/>
                    <a:pt x="195" y="283"/>
                    <a:pt x="194" y="286"/>
                  </a:cubicBezTo>
                  <a:cubicBezTo>
                    <a:pt x="192" y="289"/>
                    <a:pt x="189" y="292"/>
                    <a:pt x="187" y="294"/>
                  </a:cubicBezTo>
                  <a:cubicBezTo>
                    <a:pt x="184" y="296"/>
                    <a:pt x="184" y="300"/>
                    <a:pt x="181" y="302"/>
                  </a:cubicBezTo>
                  <a:cubicBezTo>
                    <a:pt x="179" y="303"/>
                    <a:pt x="177" y="306"/>
                    <a:pt x="175" y="308"/>
                  </a:cubicBezTo>
                  <a:cubicBezTo>
                    <a:pt x="175" y="308"/>
                    <a:pt x="175" y="309"/>
                    <a:pt x="174" y="310"/>
                  </a:cubicBezTo>
                  <a:cubicBezTo>
                    <a:pt x="173" y="311"/>
                    <a:pt x="172" y="311"/>
                    <a:pt x="171" y="312"/>
                  </a:cubicBezTo>
                  <a:cubicBezTo>
                    <a:pt x="170" y="312"/>
                    <a:pt x="169" y="313"/>
                    <a:pt x="168" y="313"/>
                  </a:cubicBezTo>
                  <a:cubicBezTo>
                    <a:pt x="166" y="316"/>
                    <a:pt x="162" y="317"/>
                    <a:pt x="161" y="322"/>
                  </a:cubicBezTo>
                  <a:cubicBezTo>
                    <a:pt x="157" y="324"/>
                    <a:pt x="156" y="329"/>
                    <a:pt x="154" y="333"/>
                  </a:cubicBezTo>
                  <a:cubicBezTo>
                    <a:pt x="151" y="337"/>
                    <a:pt x="151" y="338"/>
                    <a:pt x="147" y="340"/>
                  </a:cubicBezTo>
                  <a:cubicBezTo>
                    <a:pt x="146" y="340"/>
                    <a:pt x="145" y="342"/>
                    <a:pt x="143" y="342"/>
                  </a:cubicBezTo>
                  <a:cubicBezTo>
                    <a:pt x="142" y="342"/>
                    <a:pt x="141" y="343"/>
                    <a:pt x="139" y="344"/>
                  </a:cubicBezTo>
                  <a:cubicBezTo>
                    <a:pt x="138" y="344"/>
                    <a:pt x="137" y="345"/>
                    <a:pt x="135" y="346"/>
                  </a:cubicBezTo>
                  <a:cubicBezTo>
                    <a:pt x="134" y="346"/>
                    <a:pt x="133" y="348"/>
                    <a:pt x="132" y="349"/>
                  </a:cubicBezTo>
                  <a:cubicBezTo>
                    <a:pt x="121" y="360"/>
                    <a:pt x="110" y="371"/>
                    <a:pt x="99" y="382"/>
                  </a:cubicBezTo>
                  <a:cubicBezTo>
                    <a:pt x="87" y="382"/>
                    <a:pt x="74" y="382"/>
                    <a:pt x="62" y="382"/>
                  </a:cubicBezTo>
                  <a:cubicBezTo>
                    <a:pt x="62" y="381"/>
                    <a:pt x="61" y="381"/>
                    <a:pt x="61" y="380"/>
                  </a:cubicBezTo>
                  <a:cubicBezTo>
                    <a:pt x="57" y="380"/>
                    <a:pt x="53" y="380"/>
                    <a:pt x="49" y="380"/>
                  </a:cubicBezTo>
                  <a:cubicBezTo>
                    <a:pt x="48" y="379"/>
                    <a:pt x="48" y="379"/>
                    <a:pt x="47" y="378"/>
                  </a:cubicBezTo>
                  <a:cubicBezTo>
                    <a:pt x="44" y="378"/>
                    <a:pt x="41" y="378"/>
                    <a:pt x="38" y="378"/>
                  </a:cubicBezTo>
                  <a:cubicBezTo>
                    <a:pt x="37" y="378"/>
                    <a:pt x="36" y="377"/>
                    <a:pt x="35" y="376"/>
                  </a:cubicBezTo>
                  <a:cubicBezTo>
                    <a:pt x="33" y="376"/>
                    <a:pt x="30" y="376"/>
                    <a:pt x="28" y="376"/>
                  </a:cubicBezTo>
                  <a:cubicBezTo>
                    <a:pt x="27" y="376"/>
                    <a:pt x="26" y="375"/>
                    <a:pt x="26" y="374"/>
                  </a:cubicBezTo>
                  <a:cubicBezTo>
                    <a:pt x="23" y="374"/>
                    <a:pt x="19" y="374"/>
                    <a:pt x="16" y="374"/>
                  </a:cubicBezTo>
                  <a:cubicBezTo>
                    <a:pt x="16" y="374"/>
                    <a:pt x="15" y="373"/>
                    <a:pt x="15" y="373"/>
                  </a:cubicBezTo>
                  <a:cubicBezTo>
                    <a:pt x="13" y="372"/>
                    <a:pt x="11" y="372"/>
                    <a:pt x="8" y="372"/>
                  </a:cubicBezTo>
                  <a:cubicBezTo>
                    <a:pt x="8" y="371"/>
                    <a:pt x="8" y="370"/>
                    <a:pt x="7" y="369"/>
                  </a:cubicBezTo>
                  <a:cubicBezTo>
                    <a:pt x="6" y="368"/>
                    <a:pt x="4" y="366"/>
                    <a:pt x="3" y="365"/>
                  </a:cubicBezTo>
                  <a:cubicBezTo>
                    <a:pt x="2" y="363"/>
                    <a:pt x="1" y="362"/>
                    <a:pt x="0" y="359"/>
                  </a:cubicBezTo>
                  <a:cubicBezTo>
                    <a:pt x="0" y="356"/>
                    <a:pt x="0" y="351"/>
                    <a:pt x="0" y="347"/>
                  </a:cubicBezTo>
                  <a:cubicBezTo>
                    <a:pt x="1" y="345"/>
                    <a:pt x="3" y="344"/>
                    <a:pt x="5" y="343"/>
                  </a:cubicBezTo>
                  <a:cubicBezTo>
                    <a:pt x="7" y="343"/>
                    <a:pt x="8" y="340"/>
                    <a:pt x="9" y="340"/>
                  </a:cubicBezTo>
                  <a:cubicBezTo>
                    <a:pt x="11" y="339"/>
                    <a:pt x="12" y="337"/>
                    <a:pt x="14" y="337"/>
                  </a:cubicBezTo>
                  <a:cubicBezTo>
                    <a:pt x="16" y="336"/>
                    <a:pt x="17" y="335"/>
                    <a:pt x="19" y="334"/>
                  </a:cubicBezTo>
                  <a:cubicBezTo>
                    <a:pt x="21" y="333"/>
                    <a:pt x="22" y="332"/>
                    <a:pt x="24" y="332"/>
                  </a:cubicBezTo>
                  <a:cubicBezTo>
                    <a:pt x="26" y="331"/>
                    <a:pt x="27" y="328"/>
                    <a:pt x="29" y="328"/>
                  </a:cubicBezTo>
                  <a:cubicBezTo>
                    <a:pt x="31" y="326"/>
                    <a:pt x="34" y="327"/>
                    <a:pt x="36" y="324"/>
                  </a:cubicBezTo>
                  <a:cubicBezTo>
                    <a:pt x="38" y="325"/>
                    <a:pt x="39" y="322"/>
                    <a:pt x="41" y="322"/>
                  </a:cubicBezTo>
                  <a:cubicBezTo>
                    <a:pt x="43" y="322"/>
                    <a:pt x="45" y="320"/>
                    <a:pt x="47" y="319"/>
                  </a:cubicBezTo>
                  <a:cubicBezTo>
                    <a:pt x="48" y="317"/>
                    <a:pt x="51" y="317"/>
                    <a:pt x="52" y="315"/>
                  </a:cubicBezTo>
                  <a:cubicBezTo>
                    <a:pt x="53" y="313"/>
                    <a:pt x="56" y="313"/>
                    <a:pt x="58" y="311"/>
                  </a:cubicBezTo>
                  <a:cubicBezTo>
                    <a:pt x="60" y="310"/>
                    <a:pt x="62" y="308"/>
                    <a:pt x="63" y="306"/>
                  </a:cubicBezTo>
                  <a:cubicBezTo>
                    <a:pt x="65" y="304"/>
                    <a:pt x="68" y="304"/>
                    <a:pt x="69" y="302"/>
                  </a:cubicBezTo>
                  <a:cubicBezTo>
                    <a:pt x="71" y="300"/>
                    <a:pt x="73" y="300"/>
                    <a:pt x="75" y="299"/>
                  </a:cubicBezTo>
                  <a:cubicBezTo>
                    <a:pt x="80" y="296"/>
                    <a:pt x="80" y="296"/>
                    <a:pt x="85" y="288"/>
                  </a:cubicBezTo>
                  <a:cubicBezTo>
                    <a:pt x="86" y="287"/>
                    <a:pt x="88" y="285"/>
                    <a:pt x="89" y="283"/>
                  </a:cubicBezTo>
                  <a:cubicBezTo>
                    <a:pt x="90" y="281"/>
                    <a:pt x="92" y="280"/>
                    <a:pt x="92" y="277"/>
                  </a:cubicBezTo>
                  <a:cubicBezTo>
                    <a:pt x="93" y="276"/>
                    <a:pt x="95" y="274"/>
                    <a:pt x="96" y="273"/>
                  </a:cubicBezTo>
                  <a:cubicBezTo>
                    <a:pt x="97" y="272"/>
                    <a:pt x="98" y="270"/>
                    <a:pt x="98" y="269"/>
                  </a:cubicBezTo>
                  <a:cubicBezTo>
                    <a:pt x="98" y="267"/>
                    <a:pt x="100" y="266"/>
                    <a:pt x="100" y="264"/>
                  </a:cubicBezTo>
                  <a:cubicBezTo>
                    <a:pt x="100" y="263"/>
                    <a:pt x="101" y="263"/>
                    <a:pt x="102" y="262"/>
                  </a:cubicBezTo>
                  <a:cubicBezTo>
                    <a:pt x="102" y="259"/>
                    <a:pt x="102" y="257"/>
                    <a:pt x="102" y="255"/>
                  </a:cubicBezTo>
                  <a:cubicBezTo>
                    <a:pt x="100" y="251"/>
                    <a:pt x="99" y="248"/>
                    <a:pt x="97" y="246"/>
                  </a:cubicBezTo>
                  <a:cubicBezTo>
                    <a:pt x="95" y="243"/>
                    <a:pt x="92" y="242"/>
                    <a:pt x="89" y="240"/>
                  </a:cubicBezTo>
                  <a:cubicBezTo>
                    <a:pt x="86" y="240"/>
                    <a:pt x="83" y="240"/>
                    <a:pt x="80" y="240"/>
                  </a:cubicBezTo>
                  <a:cubicBezTo>
                    <a:pt x="79" y="239"/>
                    <a:pt x="78" y="239"/>
                    <a:pt x="78" y="238"/>
                  </a:cubicBezTo>
                  <a:cubicBezTo>
                    <a:pt x="75" y="238"/>
                    <a:pt x="73" y="238"/>
                    <a:pt x="70" y="238"/>
                  </a:cubicBezTo>
                  <a:cubicBezTo>
                    <a:pt x="70" y="237"/>
                    <a:pt x="69" y="237"/>
                    <a:pt x="68" y="236"/>
                  </a:cubicBezTo>
                  <a:cubicBezTo>
                    <a:pt x="66" y="236"/>
                    <a:pt x="64" y="236"/>
                    <a:pt x="62" y="236"/>
                  </a:cubicBezTo>
                  <a:cubicBezTo>
                    <a:pt x="62" y="235"/>
                    <a:pt x="61" y="235"/>
                    <a:pt x="60" y="234"/>
                  </a:cubicBezTo>
                  <a:cubicBezTo>
                    <a:pt x="59" y="234"/>
                    <a:pt x="58" y="234"/>
                    <a:pt x="57" y="234"/>
                  </a:cubicBezTo>
                  <a:cubicBezTo>
                    <a:pt x="55" y="233"/>
                    <a:pt x="54" y="232"/>
                    <a:pt x="52" y="231"/>
                  </a:cubicBezTo>
                  <a:cubicBezTo>
                    <a:pt x="51" y="230"/>
                    <a:pt x="49" y="228"/>
                    <a:pt x="47" y="226"/>
                  </a:cubicBezTo>
                  <a:cubicBezTo>
                    <a:pt x="44" y="221"/>
                    <a:pt x="41" y="215"/>
                    <a:pt x="38" y="209"/>
                  </a:cubicBezTo>
                  <a:cubicBezTo>
                    <a:pt x="38" y="206"/>
                    <a:pt x="38" y="201"/>
                    <a:pt x="38" y="197"/>
                  </a:cubicBezTo>
                  <a:cubicBezTo>
                    <a:pt x="40" y="194"/>
                    <a:pt x="42" y="191"/>
                    <a:pt x="43" y="188"/>
                  </a:cubicBezTo>
                  <a:cubicBezTo>
                    <a:pt x="45" y="185"/>
                    <a:pt x="49" y="184"/>
                    <a:pt x="51" y="182"/>
                  </a:cubicBezTo>
                  <a:cubicBezTo>
                    <a:pt x="53" y="182"/>
                    <a:pt x="54" y="182"/>
                    <a:pt x="56" y="182"/>
                  </a:cubicBezTo>
                  <a:cubicBezTo>
                    <a:pt x="57" y="182"/>
                    <a:pt x="58" y="181"/>
                    <a:pt x="59" y="180"/>
                  </a:cubicBezTo>
                  <a:cubicBezTo>
                    <a:pt x="61" y="180"/>
                    <a:pt x="63" y="180"/>
                    <a:pt x="66" y="180"/>
                  </a:cubicBezTo>
                  <a:cubicBezTo>
                    <a:pt x="67" y="180"/>
                    <a:pt x="68" y="178"/>
                    <a:pt x="70" y="178"/>
                  </a:cubicBezTo>
                  <a:cubicBezTo>
                    <a:pt x="72" y="176"/>
                    <a:pt x="74" y="174"/>
                    <a:pt x="75" y="171"/>
                  </a:cubicBezTo>
                  <a:cubicBezTo>
                    <a:pt x="76" y="169"/>
                    <a:pt x="80" y="169"/>
                    <a:pt x="81" y="167"/>
                  </a:cubicBezTo>
                  <a:cubicBezTo>
                    <a:pt x="86" y="167"/>
                    <a:pt x="90" y="167"/>
                    <a:pt x="95" y="167"/>
                  </a:cubicBezTo>
                  <a:cubicBezTo>
                    <a:pt x="97" y="165"/>
                    <a:pt x="100" y="165"/>
                    <a:pt x="102" y="162"/>
                  </a:cubicBezTo>
                  <a:cubicBezTo>
                    <a:pt x="102" y="154"/>
                    <a:pt x="102" y="147"/>
                    <a:pt x="102" y="139"/>
                  </a:cubicBezTo>
                  <a:cubicBezTo>
                    <a:pt x="101" y="138"/>
                    <a:pt x="100" y="138"/>
                    <a:pt x="100" y="137"/>
                  </a:cubicBezTo>
                  <a:cubicBezTo>
                    <a:pt x="100" y="135"/>
                    <a:pt x="100" y="132"/>
                    <a:pt x="100" y="130"/>
                  </a:cubicBezTo>
                  <a:cubicBezTo>
                    <a:pt x="99" y="129"/>
                    <a:pt x="99" y="128"/>
                    <a:pt x="98" y="128"/>
                  </a:cubicBezTo>
                  <a:cubicBezTo>
                    <a:pt x="98" y="126"/>
                    <a:pt x="98" y="124"/>
                    <a:pt x="98" y="122"/>
                  </a:cubicBezTo>
                  <a:cubicBezTo>
                    <a:pt x="97" y="121"/>
                    <a:pt x="97" y="121"/>
                    <a:pt x="97" y="120"/>
                  </a:cubicBezTo>
                  <a:cubicBezTo>
                    <a:pt x="95" y="118"/>
                    <a:pt x="97" y="116"/>
                    <a:pt x="96" y="114"/>
                  </a:cubicBezTo>
                  <a:cubicBezTo>
                    <a:pt x="95" y="114"/>
                    <a:pt x="95" y="113"/>
                    <a:pt x="95" y="113"/>
                  </a:cubicBezTo>
                  <a:cubicBezTo>
                    <a:pt x="93" y="111"/>
                    <a:pt x="95" y="109"/>
                    <a:pt x="94" y="107"/>
                  </a:cubicBezTo>
                  <a:cubicBezTo>
                    <a:pt x="94" y="106"/>
                    <a:pt x="93" y="106"/>
                    <a:pt x="92" y="104"/>
                  </a:cubicBezTo>
                  <a:cubicBezTo>
                    <a:pt x="92" y="102"/>
                    <a:pt x="92" y="100"/>
                    <a:pt x="92" y="97"/>
                  </a:cubicBezTo>
                  <a:cubicBezTo>
                    <a:pt x="92" y="97"/>
                    <a:pt x="91" y="96"/>
                    <a:pt x="90" y="95"/>
                  </a:cubicBezTo>
                  <a:cubicBezTo>
                    <a:pt x="90" y="93"/>
                    <a:pt x="90" y="91"/>
                    <a:pt x="90" y="90"/>
                  </a:cubicBezTo>
                  <a:cubicBezTo>
                    <a:pt x="89" y="87"/>
                    <a:pt x="88" y="85"/>
                    <a:pt x="86" y="82"/>
                  </a:cubicBezTo>
                  <a:cubicBezTo>
                    <a:pt x="85" y="80"/>
                    <a:pt x="85" y="77"/>
                    <a:pt x="82" y="76"/>
                  </a:cubicBezTo>
                  <a:cubicBezTo>
                    <a:pt x="81" y="74"/>
                    <a:pt x="81" y="73"/>
                    <a:pt x="80" y="72"/>
                  </a:cubicBezTo>
                  <a:cubicBezTo>
                    <a:pt x="78" y="68"/>
                    <a:pt x="77" y="64"/>
                    <a:pt x="72" y="63"/>
                  </a:cubicBezTo>
                  <a:cubicBezTo>
                    <a:pt x="70" y="62"/>
                    <a:pt x="69" y="61"/>
                    <a:pt x="68" y="59"/>
                  </a:cubicBezTo>
                  <a:cubicBezTo>
                    <a:pt x="66" y="60"/>
                    <a:pt x="64" y="60"/>
                    <a:pt x="62" y="57"/>
                  </a:cubicBezTo>
                  <a:cubicBezTo>
                    <a:pt x="60" y="58"/>
                    <a:pt x="59" y="55"/>
                    <a:pt x="57" y="56"/>
                  </a:cubicBezTo>
                  <a:cubicBezTo>
                    <a:pt x="55" y="56"/>
                    <a:pt x="54" y="54"/>
                    <a:pt x="52" y="54"/>
                  </a:cubicBezTo>
                  <a:cubicBezTo>
                    <a:pt x="49" y="53"/>
                    <a:pt x="48" y="51"/>
                    <a:pt x="48" y="49"/>
                  </a:cubicBezTo>
                  <a:cubicBezTo>
                    <a:pt x="47" y="47"/>
                    <a:pt x="46" y="45"/>
                    <a:pt x="44" y="43"/>
                  </a:cubicBezTo>
                  <a:cubicBezTo>
                    <a:pt x="43" y="42"/>
                    <a:pt x="43" y="40"/>
                    <a:pt x="42" y="39"/>
                  </a:cubicBezTo>
                  <a:cubicBezTo>
                    <a:pt x="40" y="36"/>
                    <a:pt x="39" y="32"/>
                    <a:pt x="36" y="29"/>
                  </a:cubicBezTo>
                  <a:cubicBezTo>
                    <a:pt x="37" y="28"/>
                    <a:pt x="35" y="27"/>
                    <a:pt x="35" y="25"/>
                  </a:cubicBezTo>
                  <a:cubicBezTo>
                    <a:pt x="35" y="23"/>
                    <a:pt x="33" y="21"/>
                    <a:pt x="33" y="19"/>
                  </a:cubicBezTo>
                  <a:cubicBezTo>
                    <a:pt x="32" y="17"/>
                    <a:pt x="33" y="15"/>
                    <a:pt x="33" y="12"/>
                  </a:cubicBezTo>
                  <a:cubicBezTo>
                    <a:pt x="35" y="11"/>
                    <a:pt x="37" y="9"/>
                    <a:pt x="41" y="5"/>
                  </a:cubicBezTo>
                  <a:cubicBezTo>
                    <a:pt x="41" y="5"/>
                    <a:pt x="44" y="6"/>
                    <a:pt x="45" y="4"/>
                  </a:cubicBezTo>
                  <a:cubicBezTo>
                    <a:pt x="46" y="4"/>
                    <a:pt x="47" y="4"/>
                    <a:pt x="49" y="4"/>
                  </a:cubicBezTo>
                  <a:cubicBezTo>
                    <a:pt x="49" y="3"/>
                    <a:pt x="50" y="2"/>
                    <a:pt x="51" y="2"/>
                  </a:cubicBezTo>
                  <a:cubicBezTo>
                    <a:pt x="53" y="2"/>
                    <a:pt x="56" y="2"/>
                    <a:pt x="59" y="2"/>
                  </a:cubicBezTo>
                  <a:cubicBezTo>
                    <a:pt x="59" y="1"/>
                    <a:pt x="59" y="1"/>
                    <a:pt x="60" y="0"/>
                  </a:cubicBezTo>
                  <a:cubicBezTo>
                    <a:pt x="60" y="0"/>
                    <a:pt x="61" y="0"/>
                    <a:pt x="62" y="0"/>
                  </a:cubicBezTo>
                  <a:cubicBezTo>
                    <a:pt x="69" y="0"/>
                    <a:pt x="76" y="0"/>
                    <a:pt x="83" y="0"/>
                  </a:cubicBezTo>
                  <a:cubicBezTo>
                    <a:pt x="84" y="0"/>
                    <a:pt x="84" y="1"/>
                    <a:pt x="85" y="1"/>
                  </a:cubicBezTo>
                  <a:cubicBezTo>
                    <a:pt x="87" y="3"/>
                    <a:pt x="90" y="0"/>
                    <a:pt x="92" y="3"/>
                  </a:cubicBezTo>
                  <a:cubicBezTo>
                    <a:pt x="94" y="5"/>
                    <a:pt x="97" y="3"/>
                    <a:pt x="99" y="5"/>
                  </a:cubicBezTo>
                  <a:cubicBezTo>
                    <a:pt x="102" y="5"/>
                    <a:pt x="104" y="8"/>
                    <a:pt x="107" y="8"/>
                  </a:cubicBezTo>
                  <a:cubicBezTo>
                    <a:pt x="111" y="9"/>
                    <a:pt x="115" y="10"/>
                    <a:pt x="118" y="13"/>
                  </a:cubicBezTo>
                  <a:cubicBezTo>
                    <a:pt x="119" y="14"/>
                    <a:pt x="121" y="15"/>
                    <a:pt x="122" y="16"/>
                  </a:cubicBezTo>
                  <a:cubicBezTo>
                    <a:pt x="124" y="17"/>
                    <a:pt x="126" y="17"/>
                    <a:pt x="127" y="18"/>
                  </a:cubicBezTo>
                  <a:cubicBezTo>
                    <a:pt x="129" y="21"/>
                    <a:pt x="133" y="22"/>
                    <a:pt x="135" y="24"/>
                  </a:cubicBezTo>
                  <a:cubicBezTo>
                    <a:pt x="137" y="27"/>
                    <a:pt x="139" y="29"/>
                    <a:pt x="142" y="31"/>
                  </a:cubicBezTo>
                  <a:cubicBezTo>
                    <a:pt x="144" y="33"/>
                    <a:pt x="145" y="35"/>
                    <a:pt x="147" y="37"/>
                  </a:cubicBezTo>
                  <a:cubicBezTo>
                    <a:pt x="149" y="38"/>
                    <a:pt x="150" y="40"/>
                    <a:pt x="152" y="41"/>
                  </a:cubicBezTo>
                  <a:cubicBezTo>
                    <a:pt x="154" y="43"/>
                    <a:pt x="154" y="46"/>
                    <a:pt x="156" y="47"/>
                  </a:cubicBezTo>
                  <a:cubicBezTo>
                    <a:pt x="158" y="49"/>
                    <a:pt x="157" y="52"/>
                    <a:pt x="159" y="53"/>
                  </a:cubicBezTo>
                  <a:cubicBezTo>
                    <a:pt x="159" y="54"/>
                    <a:pt x="159" y="55"/>
                    <a:pt x="159" y="57"/>
                  </a:cubicBezTo>
                  <a:cubicBezTo>
                    <a:pt x="160" y="57"/>
                    <a:pt x="160" y="57"/>
                    <a:pt x="161" y="58"/>
                  </a:cubicBezTo>
                  <a:cubicBezTo>
                    <a:pt x="161" y="60"/>
                    <a:pt x="161" y="62"/>
                    <a:pt x="161" y="64"/>
                  </a:cubicBezTo>
                  <a:cubicBezTo>
                    <a:pt x="162" y="65"/>
                    <a:pt x="162" y="65"/>
                    <a:pt x="163" y="66"/>
                  </a:cubicBezTo>
                  <a:cubicBezTo>
                    <a:pt x="163" y="70"/>
                    <a:pt x="163" y="75"/>
                    <a:pt x="163" y="80"/>
                  </a:cubicBezTo>
                  <a:cubicBezTo>
                    <a:pt x="163" y="80"/>
                    <a:pt x="162" y="80"/>
                    <a:pt x="161" y="82"/>
                  </a:cubicBezTo>
                  <a:cubicBezTo>
                    <a:pt x="161" y="83"/>
                    <a:pt x="161" y="85"/>
                    <a:pt x="161" y="87"/>
                  </a:cubicBezTo>
                  <a:cubicBezTo>
                    <a:pt x="160" y="88"/>
                    <a:pt x="160" y="89"/>
                    <a:pt x="159" y="89"/>
                  </a:cubicBezTo>
                  <a:cubicBezTo>
                    <a:pt x="159" y="92"/>
                    <a:pt x="159" y="95"/>
                    <a:pt x="159" y="99"/>
                  </a:cubicBezTo>
                  <a:cubicBezTo>
                    <a:pt x="160" y="99"/>
                    <a:pt x="161" y="100"/>
                    <a:pt x="161" y="101"/>
                  </a:cubicBezTo>
                  <a:cubicBezTo>
                    <a:pt x="161" y="108"/>
                    <a:pt x="161" y="116"/>
                    <a:pt x="161" y="124"/>
                  </a:cubicBezTo>
                  <a:cubicBezTo>
                    <a:pt x="162" y="124"/>
                    <a:pt x="163" y="125"/>
                    <a:pt x="163" y="126"/>
                  </a:cubicBezTo>
                  <a:cubicBezTo>
                    <a:pt x="163" y="133"/>
                    <a:pt x="163" y="141"/>
                    <a:pt x="163" y="149"/>
                  </a:cubicBezTo>
                  <a:cubicBezTo>
                    <a:pt x="164" y="149"/>
                    <a:pt x="164" y="150"/>
                    <a:pt x="165" y="150"/>
                  </a:cubicBezTo>
                  <a:cubicBezTo>
                    <a:pt x="165" y="151"/>
                    <a:pt x="165" y="151"/>
                    <a:pt x="165" y="152"/>
                  </a:cubicBezTo>
                  <a:cubicBezTo>
                    <a:pt x="165" y="163"/>
                    <a:pt x="165" y="174"/>
                    <a:pt x="165" y="185"/>
                  </a:cubicBezTo>
                  <a:cubicBezTo>
                    <a:pt x="164" y="186"/>
                    <a:pt x="164" y="186"/>
                    <a:pt x="163" y="187"/>
                  </a:cubicBezTo>
                  <a:cubicBezTo>
                    <a:pt x="163" y="191"/>
                    <a:pt x="163" y="196"/>
                    <a:pt x="163" y="200"/>
                  </a:cubicBezTo>
                  <a:cubicBezTo>
                    <a:pt x="164" y="201"/>
                    <a:pt x="164" y="201"/>
                    <a:pt x="165" y="202"/>
                  </a:cubicBezTo>
                  <a:cubicBezTo>
                    <a:pt x="165" y="206"/>
                    <a:pt x="165" y="210"/>
                    <a:pt x="165" y="214"/>
                  </a:cubicBezTo>
                  <a:cubicBezTo>
                    <a:pt x="166" y="214"/>
                    <a:pt x="166" y="215"/>
                    <a:pt x="167" y="216"/>
                  </a:cubicBezTo>
                  <a:cubicBezTo>
                    <a:pt x="167" y="218"/>
                    <a:pt x="167" y="221"/>
                    <a:pt x="167" y="224"/>
                  </a:cubicBezTo>
                  <a:cubicBezTo>
                    <a:pt x="168" y="225"/>
                    <a:pt x="170" y="226"/>
                    <a:pt x="172" y="228"/>
                  </a:cubicBezTo>
                  <a:cubicBezTo>
                    <a:pt x="173" y="228"/>
                    <a:pt x="175" y="228"/>
                    <a:pt x="178" y="228"/>
                  </a:cubicBezTo>
                  <a:cubicBezTo>
                    <a:pt x="180" y="226"/>
                    <a:pt x="183" y="223"/>
                    <a:pt x="1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6111875" y="2571750"/>
              <a:ext cx="244475" cy="1196975"/>
            </a:xfrm>
            <a:custGeom>
              <a:avLst/>
              <a:gdLst>
                <a:gd name="T0" fmla="*/ 18 w 90"/>
                <a:gd name="T1" fmla="*/ 218 h 439"/>
                <a:gd name="T2" fmla="*/ 17 w 90"/>
                <a:gd name="T3" fmla="*/ 147 h 439"/>
                <a:gd name="T4" fmla="*/ 15 w 90"/>
                <a:gd name="T5" fmla="*/ 110 h 439"/>
                <a:gd name="T6" fmla="*/ 11 w 90"/>
                <a:gd name="T7" fmla="*/ 63 h 439"/>
                <a:gd name="T8" fmla="*/ 0 w 90"/>
                <a:gd name="T9" fmla="*/ 40 h 439"/>
                <a:gd name="T10" fmla="*/ 3 w 90"/>
                <a:gd name="T11" fmla="*/ 13 h 439"/>
                <a:gd name="T12" fmla="*/ 18 w 90"/>
                <a:gd name="T13" fmla="*/ 3 h 439"/>
                <a:gd name="T14" fmla="*/ 25 w 90"/>
                <a:gd name="T15" fmla="*/ 0 h 439"/>
                <a:gd name="T16" fmla="*/ 33 w 90"/>
                <a:gd name="T17" fmla="*/ 2 h 439"/>
                <a:gd name="T18" fmla="*/ 44 w 90"/>
                <a:gd name="T19" fmla="*/ 8 h 439"/>
                <a:gd name="T20" fmla="*/ 54 w 90"/>
                <a:gd name="T21" fmla="*/ 17 h 439"/>
                <a:gd name="T22" fmla="*/ 73 w 90"/>
                <a:gd name="T23" fmla="*/ 33 h 439"/>
                <a:gd name="T24" fmla="*/ 78 w 90"/>
                <a:gd name="T25" fmla="*/ 57 h 439"/>
                <a:gd name="T26" fmla="*/ 82 w 90"/>
                <a:gd name="T27" fmla="*/ 66 h 439"/>
                <a:gd name="T28" fmla="*/ 88 w 90"/>
                <a:gd name="T29" fmla="*/ 78 h 439"/>
                <a:gd name="T30" fmla="*/ 90 w 90"/>
                <a:gd name="T31" fmla="*/ 89 h 439"/>
                <a:gd name="T32" fmla="*/ 88 w 90"/>
                <a:gd name="T33" fmla="*/ 98 h 439"/>
                <a:gd name="T34" fmla="*/ 85 w 90"/>
                <a:gd name="T35" fmla="*/ 109 h 439"/>
                <a:gd name="T36" fmla="*/ 80 w 90"/>
                <a:gd name="T37" fmla="*/ 122 h 439"/>
                <a:gd name="T38" fmla="*/ 77 w 90"/>
                <a:gd name="T39" fmla="*/ 133 h 439"/>
                <a:gd name="T40" fmla="*/ 75 w 90"/>
                <a:gd name="T41" fmla="*/ 179 h 439"/>
                <a:gd name="T42" fmla="*/ 73 w 90"/>
                <a:gd name="T43" fmla="*/ 221 h 439"/>
                <a:gd name="T44" fmla="*/ 71 w 90"/>
                <a:gd name="T45" fmla="*/ 224 h 439"/>
                <a:gd name="T46" fmla="*/ 69 w 90"/>
                <a:gd name="T47" fmla="*/ 260 h 439"/>
                <a:gd name="T48" fmla="*/ 71 w 90"/>
                <a:gd name="T49" fmla="*/ 325 h 439"/>
                <a:gd name="T50" fmla="*/ 73 w 90"/>
                <a:gd name="T51" fmla="*/ 365 h 439"/>
                <a:gd name="T52" fmla="*/ 75 w 90"/>
                <a:gd name="T53" fmla="*/ 383 h 439"/>
                <a:gd name="T54" fmla="*/ 77 w 90"/>
                <a:gd name="T55" fmla="*/ 394 h 439"/>
                <a:gd name="T56" fmla="*/ 78 w 90"/>
                <a:gd name="T57" fmla="*/ 405 h 439"/>
                <a:gd name="T58" fmla="*/ 78 w 90"/>
                <a:gd name="T59" fmla="*/ 419 h 439"/>
                <a:gd name="T60" fmla="*/ 69 w 90"/>
                <a:gd name="T61" fmla="*/ 435 h 439"/>
                <a:gd name="T62" fmla="*/ 62 w 90"/>
                <a:gd name="T63" fmla="*/ 439 h 439"/>
                <a:gd name="T64" fmla="*/ 52 w 90"/>
                <a:gd name="T65" fmla="*/ 437 h 439"/>
                <a:gd name="T66" fmla="*/ 46 w 90"/>
                <a:gd name="T67" fmla="*/ 432 h 439"/>
                <a:gd name="T68" fmla="*/ 39 w 90"/>
                <a:gd name="T69" fmla="*/ 424 h 439"/>
                <a:gd name="T70" fmla="*/ 34 w 90"/>
                <a:gd name="T71" fmla="*/ 415 h 439"/>
                <a:gd name="T72" fmla="*/ 31 w 90"/>
                <a:gd name="T73" fmla="*/ 406 h 439"/>
                <a:gd name="T74" fmla="*/ 28 w 90"/>
                <a:gd name="T75" fmla="*/ 396 h 439"/>
                <a:gd name="T76" fmla="*/ 24 w 90"/>
                <a:gd name="T77" fmla="*/ 384 h 439"/>
                <a:gd name="T78" fmla="*/ 17 w 90"/>
                <a:gd name="T79" fmla="*/ 374 h 439"/>
                <a:gd name="T80" fmla="*/ 21 w 90"/>
                <a:gd name="T81" fmla="*/ 338 h 439"/>
                <a:gd name="T82" fmla="*/ 19 w 90"/>
                <a:gd name="T83" fmla="*/ 29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 h="439">
                  <a:moveTo>
                    <a:pt x="19" y="219"/>
                  </a:moveTo>
                  <a:cubicBezTo>
                    <a:pt x="18" y="219"/>
                    <a:pt x="18" y="219"/>
                    <a:pt x="18" y="218"/>
                  </a:cubicBezTo>
                  <a:cubicBezTo>
                    <a:pt x="17" y="218"/>
                    <a:pt x="17" y="218"/>
                    <a:pt x="17" y="217"/>
                  </a:cubicBezTo>
                  <a:cubicBezTo>
                    <a:pt x="17" y="194"/>
                    <a:pt x="17" y="170"/>
                    <a:pt x="17" y="147"/>
                  </a:cubicBezTo>
                  <a:cubicBezTo>
                    <a:pt x="16" y="146"/>
                    <a:pt x="16" y="146"/>
                    <a:pt x="15" y="145"/>
                  </a:cubicBezTo>
                  <a:cubicBezTo>
                    <a:pt x="15" y="133"/>
                    <a:pt x="15" y="122"/>
                    <a:pt x="15" y="110"/>
                  </a:cubicBezTo>
                  <a:cubicBezTo>
                    <a:pt x="14" y="109"/>
                    <a:pt x="13" y="108"/>
                    <a:pt x="11" y="106"/>
                  </a:cubicBezTo>
                  <a:cubicBezTo>
                    <a:pt x="11" y="92"/>
                    <a:pt x="11" y="77"/>
                    <a:pt x="11" y="63"/>
                  </a:cubicBezTo>
                  <a:cubicBezTo>
                    <a:pt x="9" y="59"/>
                    <a:pt x="7" y="55"/>
                    <a:pt x="5" y="51"/>
                  </a:cubicBezTo>
                  <a:cubicBezTo>
                    <a:pt x="4" y="48"/>
                    <a:pt x="2" y="44"/>
                    <a:pt x="0" y="40"/>
                  </a:cubicBezTo>
                  <a:cubicBezTo>
                    <a:pt x="0" y="32"/>
                    <a:pt x="0" y="23"/>
                    <a:pt x="0" y="14"/>
                  </a:cubicBezTo>
                  <a:cubicBezTo>
                    <a:pt x="1" y="14"/>
                    <a:pt x="2" y="13"/>
                    <a:pt x="3" y="13"/>
                  </a:cubicBezTo>
                  <a:cubicBezTo>
                    <a:pt x="6" y="10"/>
                    <a:pt x="9" y="7"/>
                    <a:pt x="12" y="3"/>
                  </a:cubicBezTo>
                  <a:cubicBezTo>
                    <a:pt x="14" y="3"/>
                    <a:pt x="16" y="3"/>
                    <a:pt x="18" y="3"/>
                  </a:cubicBezTo>
                  <a:cubicBezTo>
                    <a:pt x="19" y="3"/>
                    <a:pt x="19" y="2"/>
                    <a:pt x="20" y="2"/>
                  </a:cubicBezTo>
                  <a:cubicBezTo>
                    <a:pt x="22" y="1"/>
                    <a:pt x="24" y="2"/>
                    <a:pt x="25" y="0"/>
                  </a:cubicBezTo>
                  <a:cubicBezTo>
                    <a:pt x="26" y="0"/>
                    <a:pt x="28" y="0"/>
                    <a:pt x="28" y="0"/>
                  </a:cubicBezTo>
                  <a:cubicBezTo>
                    <a:pt x="29" y="2"/>
                    <a:pt x="31" y="1"/>
                    <a:pt x="33" y="2"/>
                  </a:cubicBezTo>
                  <a:cubicBezTo>
                    <a:pt x="35" y="2"/>
                    <a:pt x="36" y="3"/>
                    <a:pt x="38" y="4"/>
                  </a:cubicBezTo>
                  <a:cubicBezTo>
                    <a:pt x="40" y="6"/>
                    <a:pt x="42" y="6"/>
                    <a:pt x="44" y="8"/>
                  </a:cubicBezTo>
                  <a:cubicBezTo>
                    <a:pt x="45" y="10"/>
                    <a:pt x="48" y="9"/>
                    <a:pt x="49" y="11"/>
                  </a:cubicBezTo>
                  <a:cubicBezTo>
                    <a:pt x="51" y="13"/>
                    <a:pt x="53" y="15"/>
                    <a:pt x="54" y="17"/>
                  </a:cubicBezTo>
                  <a:cubicBezTo>
                    <a:pt x="55" y="17"/>
                    <a:pt x="56" y="17"/>
                    <a:pt x="56" y="17"/>
                  </a:cubicBezTo>
                  <a:cubicBezTo>
                    <a:pt x="62" y="22"/>
                    <a:pt x="67" y="28"/>
                    <a:pt x="73" y="33"/>
                  </a:cubicBezTo>
                  <a:cubicBezTo>
                    <a:pt x="73" y="37"/>
                    <a:pt x="73" y="41"/>
                    <a:pt x="73" y="44"/>
                  </a:cubicBezTo>
                  <a:cubicBezTo>
                    <a:pt x="75" y="49"/>
                    <a:pt x="78" y="52"/>
                    <a:pt x="78" y="57"/>
                  </a:cubicBezTo>
                  <a:cubicBezTo>
                    <a:pt x="79" y="58"/>
                    <a:pt x="80" y="59"/>
                    <a:pt x="80" y="60"/>
                  </a:cubicBezTo>
                  <a:cubicBezTo>
                    <a:pt x="80" y="62"/>
                    <a:pt x="83" y="63"/>
                    <a:pt x="82" y="66"/>
                  </a:cubicBezTo>
                  <a:cubicBezTo>
                    <a:pt x="86" y="67"/>
                    <a:pt x="83" y="71"/>
                    <a:pt x="85" y="72"/>
                  </a:cubicBezTo>
                  <a:cubicBezTo>
                    <a:pt x="86" y="74"/>
                    <a:pt x="86" y="76"/>
                    <a:pt x="88" y="78"/>
                  </a:cubicBezTo>
                  <a:cubicBezTo>
                    <a:pt x="88" y="80"/>
                    <a:pt x="89" y="82"/>
                    <a:pt x="90" y="84"/>
                  </a:cubicBezTo>
                  <a:cubicBezTo>
                    <a:pt x="90" y="85"/>
                    <a:pt x="90" y="87"/>
                    <a:pt x="90" y="89"/>
                  </a:cubicBezTo>
                  <a:cubicBezTo>
                    <a:pt x="90" y="92"/>
                    <a:pt x="90" y="94"/>
                    <a:pt x="90" y="97"/>
                  </a:cubicBezTo>
                  <a:cubicBezTo>
                    <a:pt x="89" y="97"/>
                    <a:pt x="89" y="98"/>
                    <a:pt x="88" y="98"/>
                  </a:cubicBezTo>
                  <a:cubicBezTo>
                    <a:pt x="88" y="100"/>
                    <a:pt x="88" y="102"/>
                    <a:pt x="88" y="104"/>
                  </a:cubicBezTo>
                  <a:cubicBezTo>
                    <a:pt x="87" y="106"/>
                    <a:pt x="86" y="107"/>
                    <a:pt x="85" y="109"/>
                  </a:cubicBezTo>
                  <a:cubicBezTo>
                    <a:pt x="84" y="112"/>
                    <a:pt x="82" y="113"/>
                    <a:pt x="82" y="116"/>
                  </a:cubicBezTo>
                  <a:cubicBezTo>
                    <a:pt x="80" y="117"/>
                    <a:pt x="81" y="120"/>
                    <a:pt x="80" y="122"/>
                  </a:cubicBezTo>
                  <a:cubicBezTo>
                    <a:pt x="79" y="124"/>
                    <a:pt x="78" y="125"/>
                    <a:pt x="77" y="128"/>
                  </a:cubicBezTo>
                  <a:cubicBezTo>
                    <a:pt x="77" y="129"/>
                    <a:pt x="77" y="131"/>
                    <a:pt x="77" y="133"/>
                  </a:cubicBezTo>
                  <a:cubicBezTo>
                    <a:pt x="76" y="134"/>
                    <a:pt x="75" y="134"/>
                    <a:pt x="75" y="135"/>
                  </a:cubicBezTo>
                  <a:cubicBezTo>
                    <a:pt x="75" y="150"/>
                    <a:pt x="75" y="164"/>
                    <a:pt x="75" y="179"/>
                  </a:cubicBezTo>
                  <a:cubicBezTo>
                    <a:pt x="74" y="180"/>
                    <a:pt x="73" y="180"/>
                    <a:pt x="73" y="181"/>
                  </a:cubicBezTo>
                  <a:cubicBezTo>
                    <a:pt x="73" y="195"/>
                    <a:pt x="73" y="208"/>
                    <a:pt x="73" y="221"/>
                  </a:cubicBezTo>
                  <a:cubicBezTo>
                    <a:pt x="72" y="222"/>
                    <a:pt x="72" y="222"/>
                    <a:pt x="71" y="223"/>
                  </a:cubicBezTo>
                  <a:cubicBezTo>
                    <a:pt x="71" y="223"/>
                    <a:pt x="71" y="223"/>
                    <a:pt x="71" y="224"/>
                  </a:cubicBezTo>
                  <a:cubicBezTo>
                    <a:pt x="71" y="235"/>
                    <a:pt x="71" y="247"/>
                    <a:pt x="71" y="258"/>
                  </a:cubicBezTo>
                  <a:cubicBezTo>
                    <a:pt x="70" y="258"/>
                    <a:pt x="70" y="259"/>
                    <a:pt x="69" y="260"/>
                  </a:cubicBezTo>
                  <a:cubicBezTo>
                    <a:pt x="69" y="280"/>
                    <a:pt x="69" y="301"/>
                    <a:pt x="69" y="323"/>
                  </a:cubicBezTo>
                  <a:cubicBezTo>
                    <a:pt x="69" y="323"/>
                    <a:pt x="70" y="324"/>
                    <a:pt x="71" y="325"/>
                  </a:cubicBezTo>
                  <a:cubicBezTo>
                    <a:pt x="71" y="338"/>
                    <a:pt x="71" y="351"/>
                    <a:pt x="71" y="364"/>
                  </a:cubicBezTo>
                  <a:cubicBezTo>
                    <a:pt x="72" y="364"/>
                    <a:pt x="72" y="365"/>
                    <a:pt x="73" y="365"/>
                  </a:cubicBezTo>
                  <a:cubicBezTo>
                    <a:pt x="73" y="370"/>
                    <a:pt x="73" y="375"/>
                    <a:pt x="73" y="380"/>
                  </a:cubicBezTo>
                  <a:cubicBezTo>
                    <a:pt x="73" y="381"/>
                    <a:pt x="74" y="382"/>
                    <a:pt x="75" y="383"/>
                  </a:cubicBezTo>
                  <a:cubicBezTo>
                    <a:pt x="75" y="386"/>
                    <a:pt x="75" y="389"/>
                    <a:pt x="75" y="392"/>
                  </a:cubicBezTo>
                  <a:cubicBezTo>
                    <a:pt x="75" y="393"/>
                    <a:pt x="76" y="394"/>
                    <a:pt x="77" y="394"/>
                  </a:cubicBezTo>
                  <a:cubicBezTo>
                    <a:pt x="77" y="397"/>
                    <a:pt x="77" y="401"/>
                    <a:pt x="77" y="404"/>
                  </a:cubicBezTo>
                  <a:cubicBezTo>
                    <a:pt x="77" y="404"/>
                    <a:pt x="77" y="405"/>
                    <a:pt x="78" y="405"/>
                  </a:cubicBezTo>
                  <a:cubicBezTo>
                    <a:pt x="78" y="406"/>
                    <a:pt x="78" y="406"/>
                    <a:pt x="78" y="407"/>
                  </a:cubicBezTo>
                  <a:cubicBezTo>
                    <a:pt x="78" y="411"/>
                    <a:pt x="78" y="415"/>
                    <a:pt x="78" y="419"/>
                  </a:cubicBezTo>
                  <a:cubicBezTo>
                    <a:pt x="75" y="424"/>
                    <a:pt x="74" y="430"/>
                    <a:pt x="69" y="432"/>
                  </a:cubicBezTo>
                  <a:cubicBezTo>
                    <a:pt x="69" y="433"/>
                    <a:pt x="69" y="434"/>
                    <a:pt x="69" y="435"/>
                  </a:cubicBezTo>
                  <a:cubicBezTo>
                    <a:pt x="68" y="435"/>
                    <a:pt x="66" y="435"/>
                    <a:pt x="66" y="436"/>
                  </a:cubicBezTo>
                  <a:cubicBezTo>
                    <a:pt x="64" y="437"/>
                    <a:pt x="63" y="438"/>
                    <a:pt x="62" y="439"/>
                  </a:cubicBezTo>
                  <a:cubicBezTo>
                    <a:pt x="60" y="439"/>
                    <a:pt x="57" y="439"/>
                    <a:pt x="54" y="439"/>
                  </a:cubicBezTo>
                  <a:cubicBezTo>
                    <a:pt x="54" y="439"/>
                    <a:pt x="53" y="438"/>
                    <a:pt x="52" y="437"/>
                  </a:cubicBezTo>
                  <a:cubicBezTo>
                    <a:pt x="51" y="437"/>
                    <a:pt x="50" y="437"/>
                    <a:pt x="49" y="437"/>
                  </a:cubicBezTo>
                  <a:cubicBezTo>
                    <a:pt x="47" y="436"/>
                    <a:pt x="45" y="435"/>
                    <a:pt x="46" y="432"/>
                  </a:cubicBezTo>
                  <a:cubicBezTo>
                    <a:pt x="45" y="431"/>
                    <a:pt x="43" y="430"/>
                    <a:pt x="42" y="429"/>
                  </a:cubicBezTo>
                  <a:cubicBezTo>
                    <a:pt x="40" y="427"/>
                    <a:pt x="40" y="425"/>
                    <a:pt x="39" y="424"/>
                  </a:cubicBezTo>
                  <a:cubicBezTo>
                    <a:pt x="38" y="423"/>
                    <a:pt x="37" y="422"/>
                    <a:pt x="36" y="420"/>
                  </a:cubicBezTo>
                  <a:cubicBezTo>
                    <a:pt x="36" y="418"/>
                    <a:pt x="33" y="418"/>
                    <a:pt x="34" y="415"/>
                  </a:cubicBezTo>
                  <a:cubicBezTo>
                    <a:pt x="32" y="414"/>
                    <a:pt x="32" y="412"/>
                    <a:pt x="32" y="410"/>
                  </a:cubicBezTo>
                  <a:cubicBezTo>
                    <a:pt x="32" y="409"/>
                    <a:pt x="31" y="408"/>
                    <a:pt x="31" y="406"/>
                  </a:cubicBezTo>
                  <a:cubicBezTo>
                    <a:pt x="30" y="403"/>
                    <a:pt x="27" y="400"/>
                    <a:pt x="28" y="397"/>
                  </a:cubicBezTo>
                  <a:cubicBezTo>
                    <a:pt x="29" y="396"/>
                    <a:pt x="28" y="396"/>
                    <a:pt x="28" y="396"/>
                  </a:cubicBezTo>
                  <a:cubicBezTo>
                    <a:pt x="25" y="394"/>
                    <a:pt x="28" y="391"/>
                    <a:pt x="26" y="389"/>
                  </a:cubicBezTo>
                  <a:cubicBezTo>
                    <a:pt x="24" y="388"/>
                    <a:pt x="25" y="386"/>
                    <a:pt x="24" y="384"/>
                  </a:cubicBezTo>
                  <a:cubicBezTo>
                    <a:pt x="23" y="383"/>
                    <a:pt x="22" y="382"/>
                    <a:pt x="20" y="380"/>
                  </a:cubicBezTo>
                  <a:cubicBezTo>
                    <a:pt x="19" y="379"/>
                    <a:pt x="18" y="377"/>
                    <a:pt x="17" y="374"/>
                  </a:cubicBezTo>
                  <a:cubicBezTo>
                    <a:pt x="17" y="365"/>
                    <a:pt x="17" y="355"/>
                    <a:pt x="17" y="344"/>
                  </a:cubicBezTo>
                  <a:cubicBezTo>
                    <a:pt x="18" y="343"/>
                    <a:pt x="19" y="341"/>
                    <a:pt x="21" y="338"/>
                  </a:cubicBezTo>
                  <a:cubicBezTo>
                    <a:pt x="21" y="323"/>
                    <a:pt x="21" y="308"/>
                    <a:pt x="21" y="292"/>
                  </a:cubicBezTo>
                  <a:cubicBezTo>
                    <a:pt x="20" y="292"/>
                    <a:pt x="20" y="291"/>
                    <a:pt x="19" y="290"/>
                  </a:cubicBezTo>
                  <a:cubicBezTo>
                    <a:pt x="19" y="267"/>
                    <a:pt x="19" y="243"/>
                    <a:pt x="19" y="2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6361113" y="3449638"/>
              <a:ext cx="817563" cy="407987"/>
            </a:xfrm>
            <a:custGeom>
              <a:avLst/>
              <a:gdLst>
                <a:gd name="T0" fmla="*/ 26 w 301"/>
                <a:gd name="T1" fmla="*/ 4 h 150"/>
                <a:gd name="T2" fmla="*/ 116 w 301"/>
                <a:gd name="T3" fmla="*/ 6 h 150"/>
                <a:gd name="T4" fmla="*/ 135 w 301"/>
                <a:gd name="T5" fmla="*/ 10 h 150"/>
                <a:gd name="T6" fmla="*/ 143 w 301"/>
                <a:gd name="T7" fmla="*/ 12 h 150"/>
                <a:gd name="T8" fmla="*/ 153 w 301"/>
                <a:gd name="T9" fmla="*/ 14 h 150"/>
                <a:gd name="T10" fmla="*/ 160 w 301"/>
                <a:gd name="T11" fmla="*/ 16 h 150"/>
                <a:gd name="T12" fmla="*/ 168 w 301"/>
                <a:gd name="T13" fmla="*/ 17 h 150"/>
                <a:gd name="T14" fmla="*/ 176 w 301"/>
                <a:gd name="T15" fmla="*/ 19 h 150"/>
                <a:gd name="T16" fmla="*/ 183 w 301"/>
                <a:gd name="T17" fmla="*/ 21 h 150"/>
                <a:gd name="T18" fmla="*/ 189 w 301"/>
                <a:gd name="T19" fmla="*/ 23 h 150"/>
                <a:gd name="T20" fmla="*/ 195 w 301"/>
                <a:gd name="T21" fmla="*/ 25 h 150"/>
                <a:gd name="T22" fmla="*/ 202 w 301"/>
                <a:gd name="T23" fmla="*/ 29 h 150"/>
                <a:gd name="T24" fmla="*/ 210 w 301"/>
                <a:gd name="T25" fmla="*/ 31 h 150"/>
                <a:gd name="T26" fmla="*/ 220 w 301"/>
                <a:gd name="T27" fmla="*/ 33 h 150"/>
                <a:gd name="T28" fmla="*/ 225 w 301"/>
                <a:gd name="T29" fmla="*/ 35 h 150"/>
                <a:gd name="T30" fmla="*/ 234 w 301"/>
                <a:gd name="T31" fmla="*/ 36 h 150"/>
                <a:gd name="T32" fmla="*/ 245 w 301"/>
                <a:gd name="T33" fmla="*/ 41 h 150"/>
                <a:gd name="T34" fmla="*/ 257 w 301"/>
                <a:gd name="T35" fmla="*/ 47 h 150"/>
                <a:gd name="T36" fmla="*/ 271 w 301"/>
                <a:gd name="T37" fmla="*/ 57 h 150"/>
                <a:gd name="T38" fmla="*/ 276 w 301"/>
                <a:gd name="T39" fmla="*/ 68 h 150"/>
                <a:gd name="T40" fmla="*/ 278 w 301"/>
                <a:gd name="T41" fmla="*/ 73 h 150"/>
                <a:gd name="T42" fmla="*/ 282 w 301"/>
                <a:gd name="T43" fmla="*/ 84 h 150"/>
                <a:gd name="T44" fmla="*/ 290 w 301"/>
                <a:gd name="T45" fmla="*/ 97 h 150"/>
                <a:gd name="T46" fmla="*/ 297 w 301"/>
                <a:gd name="T47" fmla="*/ 110 h 150"/>
                <a:gd name="T48" fmla="*/ 299 w 301"/>
                <a:gd name="T49" fmla="*/ 120 h 150"/>
                <a:gd name="T50" fmla="*/ 301 w 301"/>
                <a:gd name="T51" fmla="*/ 123 h 150"/>
                <a:gd name="T52" fmla="*/ 299 w 301"/>
                <a:gd name="T53" fmla="*/ 138 h 150"/>
                <a:gd name="T54" fmla="*/ 285 w 301"/>
                <a:gd name="T55" fmla="*/ 150 h 150"/>
                <a:gd name="T56" fmla="*/ 272 w 301"/>
                <a:gd name="T57" fmla="*/ 148 h 150"/>
                <a:gd name="T58" fmla="*/ 263 w 301"/>
                <a:gd name="T59" fmla="*/ 141 h 150"/>
                <a:gd name="T60" fmla="*/ 242 w 301"/>
                <a:gd name="T61" fmla="*/ 131 h 150"/>
                <a:gd name="T62" fmla="*/ 226 w 301"/>
                <a:gd name="T63" fmla="*/ 116 h 150"/>
                <a:gd name="T64" fmla="*/ 219 w 301"/>
                <a:gd name="T65" fmla="*/ 107 h 150"/>
                <a:gd name="T66" fmla="*/ 207 w 301"/>
                <a:gd name="T67" fmla="*/ 93 h 150"/>
                <a:gd name="T68" fmla="*/ 187 w 301"/>
                <a:gd name="T69" fmla="*/ 75 h 150"/>
                <a:gd name="T70" fmla="*/ 180 w 301"/>
                <a:gd name="T71" fmla="*/ 70 h 150"/>
                <a:gd name="T72" fmla="*/ 174 w 301"/>
                <a:gd name="T73" fmla="*/ 67 h 150"/>
                <a:gd name="T74" fmla="*/ 168 w 301"/>
                <a:gd name="T75" fmla="*/ 65 h 150"/>
                <a:gd name="T76" fmla="*/ 160 w 301"/>
                <a:gd name="T77" fmla="*/ 64 h 150"/>
                <a:gd name="T78" fmla="*/ 145 w 301"/>
                <a:gd name="T79" fmla="*/ 56 h 150"/>
                <a:gd name="T80" fmla="*/ 112 w 301"/>
                <a:gd name="T81" fmla="*/ 54 h 150"/>
                <a:gd name="T82" fmla="*/ 103 w 301"/>
                <a:gd name="T83" fmla="*/ 56 h 150"/>
                <a:gd name="T84" fmla="*/ 85 w 301"/>
                <a:gd name="T85" fmla="*/ 64 h 150"/>
                <a:gd name="T86" fmla="*/ 75 w 301"/>
                <a:gd name="T87" fmla="*/ 70 h 150"/>
                <a:gd name="T88" fmla="*/ 67 w 301"/>
                <a:gd name="T89" fmla="*/ 71 h 150"/>
                <a:gd name="T90" fmla="*/ 60 w 301"/>
                <a:gd name="T91" fmla="*/ 73 h 150"/>
                <a:gd name="T92" fmla="*/ 51 w 301"/>
                <a:gd name="T93" fmla="*/ 71 h 150"/>
                <a:gd name="T94" fmla="*/ 46 w 301"/>
                <a:gd name="T95" fmla="*/ 69 h 150"/>
                <a:gd name="T96" fmla="*/ 34 w 301"/>
                <a:gd name="T97" fmla="*/ 63 h 150"/>
                <a:gd name="T98" fmla="*/ 23 w 301"/>
                <a:gd name="T99" fmla="*/ 57 h 150"/>
                <a:gd name="T100" fmla="*/ 12 w 301"/>
                <a:gd name="T101" fmla="*/ 48 h 150"/>
                <a:gd name="T102" fmla="*/ 8 w 301"/>
                <a:gd name="T103" fmla="*/ 41 h 150"/>
                <a:gd name="T104" fmla="*/ 4 w 301"/>
                <a:gd name="T105" fmla="*/ 31 h 150"/>
                <a:gd name="T106" fmla="*/ 0 w 301"/>
                <a:gd name="T107" fmla="*/ 17 h 150"/>
                <a:gd name="T108" fmla="*/ 10 w 301"/>
                <a:gd name="T109" fmla="*/ 4 h 150"/>
                <a:gd name="T110" fmla="*/ 19 w 301"/>
                <a:gd name="T11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1" h="150">
                  <a:moveTo>
                    <a:pt x="19" y="0"/>
                  </a:moveTo>
                  <a:cubicBezTo>
                    <a:pt x="22" y="1"/>
                    <a:pt x="24" y="2"/>
                    <a:pt x="26" y="4"/>
                  </a:cubicBezTo>
                  <a:cubicBezTo>
                    <a:pt x="55" y="4"/>
                    <a:pt x="85" y="4"/>
                    <a:pt x="114" y="4"/>
                  </a:cubicBezTo>
                  <a:cubicBezTo>
                    <a:pt x="115" y="5"/>
                    <a:pt x="115" y="5"/>
                    <a:pt x="116" y="6"/>
                  </a:cubicBezTo>
                  <a:cubicBezTo>
                    <a:pt x="120" y="7"/>
                    <a:pt x="125" y="4"/>
                    <a:pt x="128" y="7"/>
                  </a:cubicBezTo>
                  <a:cubicBezTo>
                    <a:pt x="131" y="9"/>
                    <a:pt x="134" y="6"/>
                    <a:pt x="135" y="10"/>
                  </a:cubicBezTo>
                  <a:cubicBezTo>
                    <a:pt x="137" y="10"/>
                    <a:pt x="139" y="10"/>
                    <a:pt x="141" y="10"/>
                  </a:cubicBezTo>
                  <a:cubicBezTo>
                    <a:pt x="142" y="10"/>
                    <a:pt x="142" y="11"/>
                    <a:pt x="143" y="12"/>
                  </a:cubicBezTo>
                  <a:cubicBezTo>
                    <a:pt x="145" y="12"/>
                    <a:pt x="148" y="12"/>
                    <a:pt x="151" y="12"/>
                  </a:cubicBezTo>
                  <a:cubicBezTo>
                    <a:pt x="151" y="12"/>
                    <a:pt x="152" y="13"/>
                    <a:pt x="153" y="14"/>
                  </a:cubicBezTo>
                  <a:cubicBezTo>
                    <a:pt x="155" y="14"/>
                    <a:pt x="156" y="14"/>
                    <a:pt x="158" y="14"/>
                  </a:cubicBezTo>
                  <a:cubicBezTo>
                    <a:pt x="159" y="14"/>
                    <a:pt x="160" y="15"/>
                    <a:pt x="160" y="16"/>
                  </a:cubicBezTo>
                  <a:cubicBezTo>
                    <a:pt x="162" y="16"/>
                    <a:pt x="163" y="16"/>
                    <a:pt x="164" y="16"/>
                  </a:cubicBezTo>
                  <a:cubicBezTo>
                    <a:pt x="166" y="15"/>
                    <a:pt x="167" y="17"/>
                    <a:pt x="168" y="17"/>
                  </a:cubicBezTo>
                  <a:cubicBezTo>
                    <a:pt x="170" y="18"/>
                    <a:pt x="171" y="17"/>
                    <a:pt x="172" y="18"/>
                  </a:cubicBezTo>
                  <a:cubicBezTo>
                    <a:pt x="173" y="19"/>
                    <a:pt x="175" y="19"/>
                    <a:pt x="176" y="19"/>
                  </a:cubicBezTo>
                  <a:cubicBezTo>
                    <a:pt x="177" y="20"/>
                    <a:pt x="178" y="20"/>
                    <a:pt x="180" y="21"/>
                  </a:cubicBezTo>
                  <a:cubicBezTo>
                    <a:pt x="181" y="21"/>
                    <a:pt x="182" y="21"/>
                    <a:pt x="183" y="21"/>
                  </a:cubicBezTo>
                  <a:cubicBezTo>
                    <a:pt x="184" y="22"/>
                    <a:pt x="185" y="23"/>
                    <a:pt x="185" y="23"/>
                  </a:cubicBezTo>
                  <a:cubicBezTo>
                    <a:pt x="186" y="23"/>
                    <a:pt x="188" y="23"/>
                    <a:pt x="189" y="23"/>
                  </a:cubicBezTo>
                  <a:cubicBezTo>
                    <a:pt x="189" y="24"/>
                    <a:pt x="190" y="24"/>
                    <a:pt x="191" y="25"/>
                  </a:cubicBezTo>
                  <a:cubicBezTo>
                    <a:pt x="192" y="25"/>
                    <a:pt x="193" y="25"/>
                    <a:pt x="195" y="25"/>
                  </a:cubicBezTo>
                  <a:cubicBezTo>
                    <a:pt x="196" y="26"/>
                    <a:pt x="196" y="27"/>
                    <a:pt x="198" y="27"/>
                  </a:cubicBezTo>
                  <a:cubicBezTo>
                    <a:pt x="200" y="27"/>
                    <a:pt x="201" y="28"/>
                    <a:pt x="202" y="29"/>
                  </a:cubicBezTo>
                  <a:cubicBezTo>
                    <a:pt x="203" y="29"/>
                    <a:pt x="205" y="29"/>
                    <a:pt x="207" y="29"/>
                  </a:cubicBezTo>
                  <a:cubicBezTo>
                    <a:pt x="208" y="30"/>
                    <a:pt x="208" y="31"/>
                    <a:pt x="210" y="31"/>
                  </a:cubicBezTo>
                  <a:cubicBezTo>
                    <a:pt x="212" y="31"/>
                    <a:pt x="213" y="31"/>
                    <a:pt x="214" y="33"/>
                  </a:cubicBezTo>
                  <a:cubicBezTo>
                    <a:pt x="216" y="33"/>
                    <a:pt x="218" y="33"/>
                    <a:pt x="220" y="33"/>
                  </a:cubicBezTo>
                  <a:cubicBezTo>
                    <a:pt x="220" y="33"/>
                    <a:pt x="221" y="34"/>
                    <a:pt x="222" y="35"/>
                  </a:cubicBezTo>
                  <a:cubicBezTo>
                    <a:pt x="223" y="35"/>
                    <a:pt x="224" y="35"/>
                    <a:pt x="225" y="35"/>
                  </a:cubicBezTo>
                  <a:cubicBezTo>
                    <a:pt x="226" y="35"/>
                    <a:pt x="226" y="36"/>
                    <a:pt x="227" y="36"/>
                  </a:cubicBezTo>
                  <a:cubicBezTo>
                    <a:pt x="230" y="36"/>
                    <a:pt x="232" y="36"/>
                    <a:pt x="234" y="36"/>
                  </a:cubicBezTo>
                  <a:cubicBezTo>
                    <a:pt x="236" y="38"/>
                    <a:pt x="237" y="39"/>
                    <a:pt x="238" y="38"/>
                  </a:cubicBezTo>
                  <a:cubicBezTo>
                    <a:pt x="241" y="38"/>
                    <a:pt x="242" y="41"/>
                    <a:pt x="245" y="41"/>
                  </a:cubicBezTo>
                  <a:cubicBezTo>
                    <a:pt x="247" y="40"/>
                    <a:pt x="249" y="42"/>
                    <a:pt x="251" y="43"/>
                  </a:cubicBezTo>
                  <a:cubicBezTo>
                    <a:pt x="253" y="45"/>
                    <a:pt x="255" y="45"/>
                    <a:pt x="257" y="47"/>
                  </a:cubicBezTo>
                  <a:cubicBezTo>
                    <a:pt x="259" y="49"/>
                    <a:pt x="262" y="49"/>
                    <a:pt x="265" y="51"/>
                  </a:cubicBezTo>
                  <a:cubicBezTo>
                    <a:pt x="266" y="53"/>
                    <a:pt x="269" y="55"/>
                    <a:pt x="271" y="57"/>
                  </a:cubicBezTo>
                  <a:cubicBezTo>
                    <a:pt x="273" y="59"/>
                    <a:pt x="273" y="63"/>
                    <a:pt x="276" y="64"/>
                  </a:cubicBezTo>
                  <a:cubicBezTo>
                    <a:pt x="276" y="66"/>
                    <a:pt x="276" y="67"/>
                    <a:pt x="276" y="68"/>
                  </a:cubicBezTo>
                  <a:cubicBezTo>
                    <a:pt x="277" y="69"/>
                    <a:pt x="277" y="69"/>
                    <a:pt x="278" y="70"/>
                  </a:cubicBezTo>
                  <a:cubicBezTo>
                    <a:pt x="279" y="71"/>
                    <a:pt x="278" y="72"/>
                    <a:pt x="278" y="73"/>
                  </a:cubicBezTo>
                  <a:cubicBezTo>
                    <a:pt x="279" y="74"/>
                    <a:pt x="280" y="75"/>
                    <a:pt x="280" y="76"/>
                  </a:cubicBezTo>
                  <a:cubicBezTo>
                    <a:pt x="281" y="79"/>
                    <a:pt x="283" y="81"/>
                    <a:pt x="282" y="84"/>
                  </a:cubicBezTo>
                  <a:cubicBezTo>
                    <a:pt x="284" y="86"/>
                    <a:pt x="285" y="88"/>
                    <a:pt x="286" y="90"/>
                  </a:cubicBezTo>
                  <a:cubicBezTo>
                    <a:pt x="287" y="93"/>
                    <a:pt x="288" y="95"/>
                    <a:pt x="290" y="97"/>
                  </a:cubicBezTo>
                  <a:cubicBezTo>
                    <a:pt x="289" y="100"/>
                    <a:pt x="293" y="101"/>
                    <a:pt x="294" y="103"/>
                  </a:cubicBezTo>
                  <a:cubicBezTo>
                    <a:pt x="295" y="106"/>
                    <a:pt x="296" y="108"/>
                    <a:pt x="297" y="110"/>
                  </a:cubicBezTo>
                  <a:cubicBezTo>
                    <a:pt x="298" y="111"/>
                    <a:pt x="298" y="114"/>
                    <a:pt x="299" y="114"/>
                  </a:cubicBezTo>
                  <a:cubicBezTo>
                    <a:pt x="299" y="116"/>
                    <a:pt x="299" y="118"/>
                    <a:pt x="299" y="120"/>
                  </a:cubicBezTo>
                  <a:cubicBezTo>
                    <a:pt x="300" y="121"/>
                    <a:pt x="300" y="121"/>
                    <a:pt x="301" y="122"/>
                  </a:cubicBezTo>
                  <a:cubicBezTo>
                    <a:pt x="301" y="122"/>
                    <a:pt x="301" y="123"/>
                    <a:pt x="301" y="123"/>
                  </a:cubicBezTo>
                  <a:cubicBezTo>
                    <a:pt x="301" y="127"/>
                    <a:pt x="301" y="130"/>
                    <a:pt x="301" y="134"/>
                  </a:cubicBezTo>
                  <a:cubicBezTo>
                    <a:pt x="299" y="135"/>
                    <a:pt x="299" y="137"/>
                    <a:pt x="299" y="138"/>
                  </a:cubicBezTo>
                  <a:cubicBezTo>
                    <a:pt x="296" y="141"/>
                    <a:pt x="293" y="144"/>
                    <a:pt x="290" y="147"/>
                  </a:cubicBezTo>
                  <a:cubicBezTo>
                    <a:pt x="289" y="149"/>
                    <a:pt x="286" y="147"/>
                    <a:pt x="285" y="150"/>
                  </a:cubicBezTo>
                  <a:cubicBezTo>
                    <a:pt x="281" y="150"/>
                    <a:pt x="277" y="150"/>
                    <a:pt x="274" y="150"/>
                  </a:cubicBezTo>
                  <a:cubicBezTo>
                    <a:pt x="273" y="149"/>
                    <a:pt x="272" y="149"/>
                    <a:pt x="272" y="148"/>
                  </a:cubicBezTo>
                  <a:cubicBezTo>
                    <a:pt x="271" y="148"/>
                    <a:pt x="270" y="148"/>
                    <a:pt x="270" y="148"/>
                  </a:cubicBezTo>
                  <a:cubicBezTo>
                    <a:pt x="267" y="146"/>
                    <a:pt x="265" y="143"/>
                    <a:pt x="263" y="141"/>
                  </a:cubicBezTo>
                  <a:cubicBezTo>
                    <a:pt x="258" y="139"/>
                    <a:pt x="254" y="138"/>
                    <a:pt x="250" y="134"/>
                  </a:cubicBezTo>
                  <a:cubicBezTo>
                    <a:pt x="248" y="132"/>
                    <a:pt x="245" y="132"/>
                    <a:pt x="242" y="131"/>
                  </a:cubicBezTo>
                  <a:cubicBezTo>
                    <a:pt x="240" y="128"/>
                    <a:pt x="237" y="126"/>
                    <a:pt x="235" y="123"/>
                  </a:cubicBezTo>
                  <a:cubicBezTo>
                    <a:pt x="231" y="122"/>
                    <a:pt x="229" y="119"/>
                    <a:pt x="226" y="116"/>
                  </a:cubicBezTo>
                  <a:cubicBezTo>
                    <a:pt x="224" y="114"/>
                    <a:pt x="221" y="111"/>
                    <a:pt x="219" y="109"/>
                  </a:cubicBezTo>
                  <a:cubicBezTo>
                    <a:pt x="219" y="108"/>
                    <a:pt x="219" y="107"/>
                    <a:pt x="219" y="107"/>
                  </a:cubicBezTo>
                  <a:cubicBezTo>
                    <a:pt x="215" y="103"/>
                    <a:pt x="211" y="99"/>
                    <a:pt x="207" y="95"/>
                  </a:cubicBezTo>
                  <a:cubicBezTo>
                    <a:pt x="207" y="95"/>
                    <a:pt x="207" y="94"/>
                    <a:pt x="207" y="93"/>
                  </a:cubicBezTo>
                  <a:cubicBezTo>
                    <a:pt x="202" y="88"/>
                    <a:pt x="196" y="82"/>
                    <a:pt x="191" y="77"/>
                  </a:cubicBezTo>
                  <a:cubicBezTo>
                    <a:pt x="189" y="78"/>
                    <a:pt x="188" y="76"/>
                    <a:pt x="187" y="75"/>
                  </a:cubicBezTo>
                  <a:cubicBezTo>
                    <a:pt x="186" y="74"/>
                    <a:pt x="185" y="73"/>
                    <a:pt x="184" y="72"/>
                  </a:cubicBezTo>
                  <a:cubicBezTo>
                    <a:pt x="183" y="71"/>
                    <a:pt x="182" y="71"/>
                    <a:pt x="180" y="70"/>
                  </a:cubicBezTo>
                  <a:cubicBezTo>
                    <a:pt x="179" y="69"/>
                    <a:pt x="178" y="68"/>
                    <a:pt x="178" y="67"/>
                  </a:cubicBezTo>
                  <a:cubicBezTo>
                    <a:pt x="176" y="67"/>
                    <a:pt x="175" y="67"/>
                    <a:pt x="174" y="67"/>
                  </a:cubicBezTo>
                  <a:cubicBezTo>
                    <a:pt x="173" y="67"/>
                    <a:pt x="172" y="66"/>
                    <a:pt x="172" y="65"/>
                  </a:cubicBezTo>
                  <a:cubicBezTo>
                    <a:pt x="170" y="65"/>
                    <a:pt x="169" y="65"/>
                    <a:pt x="168" y="65"/>
                  </a:cubicBezTo>
                  <a:cubicBezTo>
                    <a:pt x="167" y="65"/>
                    <a:pt x="167" y="65"/>
                    <a:pt x="166" y="64"/>
                  </a:cubicBezTo>
                  <a:cubicBezTo>
                    <a:pt x="164" y="64"/>
                    <a:pt x="162" y="64"/>
                    <a:pt x="160" y="64"/>
                  </a:cubicBezTo>
                  <a:cubicBezTo>
                    <a:pt x="157" y="59"/>
                    <a:pt x="152" y="59"/>
                    <a:pt x="149" y="56"/>
                  </a:cubicBezTo>
                  <a:cubicBezTo>
                    <a:pt x="148" y="56"/>
                    <a:pt x="146" y="56"/>
                    <a:pt x="145" y="56"/>
                  </a:cubicBezTo>
                  <a:cubicBezTo>
                    <a:pt x="144" y="55"/>
                    <a:pt x="144" y="55"/>
                    <a:pt x="143" y="54"/>
                  </a:cubicBezTo>
                  <a:cubicBezTo>
                    <a:pt x="133" y="54"/>
                    <a:pt x="122" y="54"/>
                    <a:pt x="112" y="54"/>
                  </a:cubicBezTo>
                  <a:cubicBezTo>
                    <a:pt x="112" y="54"/>
                    <a:pt x="111" y="55"/>
                    <a:pt x="110" y="56"/>
                  </a:cubicBezTo>
                  <a:cubicBezTo>
                    <a:pt x="108" y="56"/>
                    <a:pt x="105" y="56"/>
                    <a:pt x="103" y="56"/>
                  </a:cubicBezTo>
                  <a:cubicBezTo>
                    <a:pt x="102" y="57"/>
                    <a:pt x="101" y="58"/>
                    <a:pt x="100" y="58"/>
                  </a:cubicBezTo>
                  <a:cubicBezTo>
                    <a:pt x="94" y="58"/>
                    <a:pt x="90" y="62"/>
                    <a:pt x="85" y="64"/>
                  </a:cubicBezTo>
                  <a:cubicBezTo>
                    <a:pt x="83" y="65"/>
                    <a:pt x="83" y="67"/>
                    <a:pt x="80" y="67"/>
                  </a:cubicBezTo>
                  <a:cubicBezTo>
                    <a:pt x="79" y="68"/>
                    <a:pt x="78" y="70"/>
                    <a:pt x="75" y="70"/>
                  </a:cubicBezTo>
                  <a:cubicBezTo>
                    <a:pt x="75" y="70"/>
                    <a:pt x="75" y="70"/>
                    <a:pt x="74" y="71"/>
                  </a:cubicBezTo>
                  <a:cubicBezTo>
                    <a:pt x="72" y="71"/>
                    <a:pt x="69" y="71"/>
                    <a:pt x="67" y="71"/>
                  </a:cubicBezTo>
                  <a:cubicBezTo>
                    <a:pt x="66" y="72"/>
                    <a:pt x="65" y="72"/>
                    <a:pt x="64" y="73"/>
                  </a:cubicBezTo>
                  <a:cubicBezTo>
                    <a:pt x="63" y="73"/>
                    <a:pt x="62" y="73"/>
                    <a:pt x="60" y="73"/>
                  </a:cubicBezTo>
                  <a:cubicBezTo>
                    <a:pt x="60" y="73"/>
                    <a:pt x="59" y="72"/>
                    <a:pt x="58" y="71"/>
                  </a:cubicBezTo>
                  <a:cubicBezTo>
                    <a:pt x="56" y="71"/>
                    <a:pt x="53" y="71"/>
                    <a:pt x="51" y="71"/>
                  </a:cubicBezTo>
                  <a:cubicBezTo>
                    <a:pt x="50" y="71"/>
                    <a:pt x="49" y="70"/>
                    <a:pt x="49" y="69"/>
                  </a:cubicBezTo>
                  <a:cubicBezTo>
                    <a:pt x="48" y="69"/>
                    <a:pt x="47" y="69"/>
                    <a:pt x="46" y="69"/>
                  </a:cubicBezTo>
                  <a:cubicBezTo>
                    <a:pt x="44" y="68"/>
                    <a:pt x="42" y="67"/>
                    <a:pt x="40" y="67"/>
                  </a:cubicBezTo>
                  <a:cubicBezTo>
                    <a:pt x="38" y="66"/>
                    <a:pt x="36" y="64"/>
                    <a:pt x="34" y="63"/>
                  </a:cubicBezTo>
                  <a:cubicBezTo>
                    <a:pt x="32" y="63"/>
                    <a:pt x="30" y="62"/>
                    <a:pt x="29" y="60"/>
                  </a:cubicBezTo>
                  <a:cubicBezTo>
                    <a:pt x="27" y="59"/>
                    <a:pt x="25" y="58"/>
                    <a:pt x="23" y="57"/>
                  </a:cubicBezTo>
                  <a:cubicBezTo>
                    <a:pt x="21" y="56"/>
                    <a:pt x="20" y="54"/>
                    <a:pt x="18" y="53"/>
                  </a:cubicBezTo>
                  <a:cubicBezTo>
                    <a:pt x="16" y="53"/>
                    <a:pt x="14" y="50"/>
                    <a:pt x="12" y="48"/>
                  </a:cubicBezTo>
                  <a:cubicBezTo>
                    <a:pt x="11" y="47"/>
                    <a:pt x="9" y="45"/>
                    <a:pt x="8" y="43"/>
                  </a:cubicBezTo>
                  <a:cubicBezTo>
                    <a:pt x="8" y="43"/>
                    <a:pt x="8" y="42"/>
                    <a:pt x="8" y="41"/>
                  </a:cubicBezTo>
                  <a:cubicBezTo>
                    <a:pt x="6" y="40"/>
                    <a:pt x="5" y="39"/>
                    <a:pt x="4" y="38"/>
                  </a:cubicBezTo>
                  <a:cubicBezTo>
                    <a:pt x="4" y="35"/>
                    <a:pt x="4" y="33"/>
                    <a:pt x="4" y="31"/>
                  </a:cubicBezTo>
                  <a:cubicBezTo>
                    <a:pt x="2" y="28"/>
                    <a:pt x="1" y="26"/>
                    <a:pt x="0" y="24"/>
                  </a:cubicBezTo>
                  <a:cubicBezTo>
                    <a:pt x="0" y="22"/>
                    <a:pt x="0" y="19"/>
                    <a:pt x="0" y="17"/>
                  </a:cubicBezTo>
                  <a:cubicBezTo>
                    <a:pt x="2" y="13"/>
                    <a:pt x="4" y="9"/>
                    <a:pt x="7" y="4"/>
                  </a:cubicBezTo>
                  <a:cubicBezTo>
                    <a:pt x="8" y="4"/>
                    <a:pt x="9" y="4"/>
                    <a:pt x="10" y="4"/>
                  </a:cubicBezTo>
                  <a:cubicBezTo>
                    <a:pt x="12" y="3"/>
                    <a:pt x="14" y="2"/>
                    <a:pt x="17" y="0"/>
                  </a:cubicBezTo>
                  <a:cubicBezTo>
                    <a:pt x="17" y="0"/>
                    <a:pt x="1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8170863" y="3367088"/>
              <a:ext cx="641350" cy="558800"/>
            </a:xfrm>
            <a:custGeom>
              <a:avLst/>
              <a:gdLst>
                <a:gd name="T0" fmla="*/ 153 w 236"/>
                <a:gd name="T1" fmla="*/ 48 h 205"/>
                <a:gd name="T2" fmla="*/ 164 w 236"/>
                <a:gd name="T3" fmla="*/ 57 h 205"/>
                <a:gd name="T4" fmla="*/ 174 w 236"/>
                <a:gd name="T5" fmla="*/ 62 h 205"/>
                <a:gd name="T6" fmla="*/ 196 w 236"/>
                <a:gd name="T7" fmla="*/ 81 h 205"/>
                <a:gd name="T8" fmla="*/ 202 w 236"/>
                <a:gd name="T9" fmla="*/ 91 h 205"/>
                <a:gd name="T10" fmla="*/ 206 w 236"/>
                <a:gd name="T11" fmla="*/ 99 h 205"/>
                <a:gd name="T12" fmla="*/ 216 w 236"/>
                <a:gd name="T13" fmla="*/ 107 h 205"/>
                <a:gd name="T14" fmla="*/ 221 w 236"/>
                <a:gd name="T15" fmla="*/ 116 h 205"/>
                <a:gd name="T16" fmla="*/ 227 w 236"/>
                <a:gd name="T17" fmla="*/ 124 h 205"/>
                <a:gd name="T18" fmla="*/ 231 w 236"/>
                <a:gd name="T19" fmla="*/ 135 h 205"/>
                <a:gd name="T20" fmla="*/ 232 w 236"/>
                <a:gd name="T21" fmla="*/ 148 h 205"/>
                <a:gd name="T22" fmla="*/ 234 w 236"/>
                <a:gd name="T23" fmla="*/ 167 h 205"/>
                <a:gd name="T24" fmla="*/ 236 w 236"/>
                <a:gd name="T25" fmla="*/ 190 h 205"/>
                <a:gd name="T26" fmla="*/ 234 w 236"/>
                <a:gd name="T27" fmla="*/ 196 h 205"/>
                <a:gd name="T28" fmla="*/ 222 w 236"/>
                <a:gd name="T29" fmla="*/ 203 h 205"/>
                <a:gd name="T30" fmla="*/ 214 w 236"/>
                <a:gd name="T31" fmla="*/ 205 h 205"/>
                <a:gd name="T32" fmla="*/ 196 w 236"/>
                <a:gd name="T33" fmla="*/ 189 h 205"/>
                <a:gd name="T34" fmla="*/ 190 w 236"/>
                <a:gd name="T35" fmla="*/ 179 h 205"/>
                <a:gd name="T36" fmla="*/ 184 w 236"/>
                <a:gd name="T37" fmla="*/ 169 h 205"/>
                <a:gd name="T38" fmla="*/ 175 w 236"/>
                <a:gd name="T39" fmla="*/ 149 h 205"/>
                <a:gd name="T40" fmla="*/ 169 w 236"/>
                <a:gd name="T41" fmla="*/ 136 h 205"/>
                <a:gd name="T42" fmla="*/ 164 w 236"/>
                <a:gd name="T43" fmla="*/ 124 h 205"/>
                <a:gd name="T44" fmla="*/ 158 w 236"/>
                <a:gd name="T45" fmla="*/ 116 h 205"/>
                <a:gd name="T46" fmla="*/ 148 w 236"/>
                <a:gd name="T47" fmla="*/ 108 h 205"/>
                <a:gd name="T48" fmla="*/ 139 w 236"/>
                <a:gd name="T49" fmla="*/ 100 h 205"/>
                <a:gd name="T50" fmla="*/ 123 w 236"/>
                <a:gd name="T51" fmla="*/ 91 h 205"/>
                <a:gd name="T52" fmla="*/ 113 w 236"/>
                <a:gd name="T53" fmla="*/ 85 h 205"/>
                <a:gd name="T54" fmla="*/ 102 w 236"/>
                <a:gd name="T55" fmla="*/ 77 h 205"/>
                <a:gd name="T56" fmla="*/ 94 w 236"/>
                <a:gd name="T57" fmla="*/ 74 h 205"/>
                <a:gd name="T58" fmla="*/ 92 w 236"/>
                <a:gd name="T59" fmla="*/ 72 h 205"/>
                <a:gd name="T60" fmla="*/ 75 w 236"/>
                <a:gd name="T61" fmla="*/ 60 h 205"/>
                <a:gd name="T62" fmla="*/ 49 w 236"/>
                <a:gd name="T63" fmla="*/ 47 h 205"/>
                <a:gd name="T64" fmla="*/ 34 w 236"/>
                <a:gd name="T65" fmla="*/ 42 h 205"/>
                <a:gd name="T66" fmla="*/ 20 w 236"/>
                <a:gd name="T67" fmla="*/ 38 h 205"/>
                <a:gd name="T68" fmla="*/ 11 w 236"/>
                <a:gd name="T69" fmla="*/ 36 h 205"/>
                <a:gd name="T70" fmla="*/ 2 w 236"/>
                <a:gd name="T71" fmla="*/ 22 h 205"/>
                <a:gd name="T72" fmla="*/ 3 w 236"/>
                <a:gd name="T73" fmla="*/ 13 h 205"/>
                <a:gd name="T74" fmla="*/ 17 w 236"/>
                <a:gd name="T75" fmla="*/ 5 h 205"/>
                <a:gd name="T76" fmla="*/ 30 w 236"/>
                <a:gd name="T77" fmla="*/ 1 h 205"/>
                <a:gd name="T78" fmla="*/ 39 w 236"/>
                <a:gd name="T79" fmla="*/ 0 h 205"/>
                <a:gd name="T80" fmla="*/ 63 w 236"/>
                <a:gd name="T81" fmla="*/ 1 h 205"/>
                <a:gd name="T82" fmla="*/ 74 w 236"/>
                <a:gd name="T83" fmla="*/ 3 h 205"/>
                <a:gd name="T84" fmla="*/ 86 w 236"/>
                <a:gd name="T85" fmla="*/ 13 h 205"/>
                <a:gd name="T86" fmla="*/ 104 w 236"/>
                <a:gd name="T87" fmla="*/ 20 h 205"/>
                <a:gd name="T88" fmla="*/ 126 w 236"/>
                <a:gd name="T89" fmla="*/ 31 h 205"/>
                <a:gd name="T90" fmla="*/ 138 w 236"/>
                <a:gd name="T91"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205">
                  <a:moveTo>
                    <a:pt x="144" y="39"/>
                  </a:moveTo>
                  <a:cubicBezTo>
                    <a:pt x="147" y="41"/>
                    <a:pt x="150" y="44"/>
                    <a:pt x="153" y="48"/>
                  </a:cubicBezTo>
                  <a:cubicBezTo>
                    <a:pt x="153" y="48"/>
                    <a:pt x="154" y="48"/>
                    <a:pt x="155" y="48"/>
                  </a:cubicBezTo>
                  <a:cubicBezTo>
                    <a:pt x="158" y="51"/>
                    <a:pt x="161" y="54"/>
                    <a:pt x="164" y="57"/>
                  </a:cubicBezTo>
                  <a:cubicBezTo>
                    <a:pt x="165" y="57"/>
                    <a:pt x="166" y="57"/>
                    <a:pt x="166" y="57"/>
                  </a:cubicBezTo>
                  <a:cubicBezTo>
                    <a:pt x="168" y="60"/>
                    <a:pt x="171" y="61"/>
                    <a:pt x="174" y="62"/>
                  </a:cubicBezTo>
                  <a:cubicBezTo>
                    <a:pt x="174" y="63"/>
                    <a:pt x="176" y="63"/>
                    <a:pt x="178" y="63"/>
                  </a:cubicBezTo>
                  <a:cubicBezTo>
                    <a:pt x="184" y="69"/>
                    <a:pt x="190" y="75"/>
                    <a:pt x="196" y="81"/>
                  </a:cubicBezTo>
                  <a:cubicBezTo>
                    <a:pt x="198" y="83"/>
                    <a:pt x="197" y="84"/>
                    <a:pt x="198" y="85"/>
                  </a:cubicBezTo>
                  <a:cubicBezTo>
                    <a:pt x="200" y="87"/>
                    <a:pt x="200" y="90"/>
                    <a:pt x="202" y="91"/>
                  </a:cubicBezTo>
                  <a:cubicBezTo>
                    <a:pt x="204" y="92"/>
                    <a:pt x="203" y="94"/>
                    <a:pt x="204" y="95"/>
                  </a:cubicBezTo>
                  <a:cubicBezTo>
                    <a:pt x="205" y="96"/>
                    <a:pt x="205" y="98"/>
                    <a:pt x="206" y="99"/>
                  </a:cubicBezTo>
                  <a:cubicBezTo>
                    <a:pt x="208" y="101"/>
                    <a:pt x="210" y="103"/>
                    <a:pt x="212" y="105"/>
                  </a:cubicBezTo>
                  <a:cubicBezTo>
                    <a:pt x="213" y="105"/>
                    <a:pt x="215" y="106"/>
                    <a:pt x="216" y="107"/>
                  </a:cubicBezTo>
                  <a:cubicBezTo>
                    <a:pt x="217" y="108"/>
                    <a:pt x="217" y="110"/>
                    <a:pt x="219" y="111"/>
                  </a:cubicBezTo>
                  <a:cubicBezTo>
                    <a:pt x="220" y="112"/>
                    <a:pt x="220" y="115"/>
                    <a:pt x="221" y="116"/>
                  </a:cubicBezTo>
                  <a:cubicBezTo>
                    <a:pt x="223" y="118"/>
                    <a:pt x="223" y="121"/>
                    <a:pt x="226" y="123"/>
                  </a:cubicBezTo>
                  <a:cubicBezTo>
                    <a:pt x="226" y="123"/>
                    <a:pt x="226" y="124"/>
                    <a:pt x="227" y="124"/>
                  </a:cubicBezTo>
                  <a:cubicBezTo>
                    <a:pt x="227" y="125"/>
                    <a:pt x="229" y="127"/>
                    <a:pt x="228" y="127"/>
                  </a:cubicBezTo>
                  <a:cubicBezTo>
                    <a:pt x="227" y="131"/>
                    <a:pt x="231" y="132"/>
                    <a:pt x="231" y="135"/>
                  </a:cubicBezTo>
                  <a:cubicBezTo>
                    <a:pt x="231" y="136"/>
                    <a:pt x="231" y="137"/>
                    <a:pt x="232" y="140"/>
                  </a:cubicBezTo>
                  <a:cubicBezTo>
                    <a:pt x="232" y="142"/>
                    <a:pt x="232" y="145"/>
                    <a:pt x="232" y="148"/>
                  </a:cubicBezTo>
                  <a:cubicBezTo>
                    <a:pt x="233" y="149"/>
                    <a:pt x="234" y="150"/>
                    <a:pt x="234" y="150"/>
                  </a:cubicBezTo>
                  <a:cubicBezTo>
                    <a:pt x="234" y="156"/>
                    <a:pt x="234" y="161"/>
                    <a:pt x="234" y="167"/>
                  </a:cubicBezTo>
                  <a:cubicBezTo>
                    <a:pt x="235" y="168"/>
                    <a:pt x="236" y="169"/>
                    <a:pt x="236" y="169"/>
                  </a:cubicBezTo>
                  <a:cubicBezTo>
                    <a:pt x="236" y="176"/>
                    <a:pt x="236" y="183"/>
                    <a:pt x="236" y="190"/>
                  </a:cubicBezTo>
                  <a:cubicBezTo>
                    <a:pt x="236" y="191"/>
                    <a:pt x="235" y="192"/>
                    <a:pt x="234" y="193"/>
                  </a:cubicBezTo>
                  <a:cubicBezTo>
                    <a:pt x="234" y="194"/>
                    <a:pt x="234" y="195"/>
                    <a:pt x="234" y="196"/>
                  </a:cubicBezTo>
                  <a:cubicBezTo>
                    <a:pt x="232" y="198"/>
                    <a:pt x="230" y="201"/>
                    <a:pt x="227" y="203"/>
                  </a:cubicBezTo>
                  <a:cubicBezTo>
                    <a:pt x="226" y="203"/>
                    <a:pt x="224" y="203"/>
                    <a:pt x="222" y="203"/>
                  </a:cubicBezTo>
                  <a:cubicBezTo>
                    <a:pt x="221" y="204"/>
                    <a:pt x="221" y="204"/>
                    <a:pt x="220" y="205"/>
                  </a:cubicBezTo>
                  <a:cubicBezTo>
                    <a:pt x="219" y="205"/>
                    <a:pt x="217" y="205"/>
                    <a:pt x="214" y="205"/>
                  </a:cubicBezTo>
                  <a:cubicBezTo>
                    <a:pt x="212" y="203"/>
                    <a:pt x="210" y="202"/>
                    <a:pt x="207" y="201"/>
                  </a:cubicBezTo>
                  <a:cubicBezTo>
                    <a:pt x="205" y="200"/>
                    <a:pt x="197" y="192"/>
                    <a:pt x="196" y="189"/>
                  </a:cubicBezTo>
                  <a:cubicBezTo>
                    <a:pt x="195" y="187"/>
                    <a:pt x="193" y="186"/>
                    <a:pt x="192" y="184"/>
                  </a:cubicBezTo>
                  <a:cubicBezTo>
                    <a:pt x="192" y="183"/>
                    <a:pt x="191" y="181"/>
                    <a:pt x="190" y="179"/>
                  </a:cubicBezTo>
                  <a:cubicBezTo>
                    <a:pt x="189" y="178"/>
                    <a:pt x="188" y="176"/>
                    <a:pt x="187" y="174"/>
                  </a:cubicBezTo>
                  <a:cubicBezTo>
                    <a:pt x="186" y="172"/>
                    <a:pt x="186" y="171"/>
                    <a:pt x="184" y="169"/>
                  </a:cubicBezTo>
                  <a:cubicBezTo>
                    <a:pt x="183" y="168"/>
                    <a:pt x="181" y="166"/>
                    <a:pt x="181" y="164"/>
                  </a:cubicBezTo>
                  <a:cubicBezTo>
                    <a:pt x="180" y="159"/>
                    <a:pt x="177" y="154"/>
                    <a:pt x="175" y="149"/>
                  </a:cubicBezTo>
                  <a:cubicBezTo>
                    <a:pt x="174" y="147"/>
                    <a:pt x="173" y="145"/>
                    <a:pt x="173" y="142"/>
                  </a:cubicBezTo>
                  <a:cubicBezTo>
                    <a:pt x="172" y="140"/>
                    <a:pt x="170" y="138"/>
                    <a:pt x="169" y="136"/>
                  </a:cubicBezTo>
                  <a:cubicBezTo>
                    <a:pt x="169" y="135"/>
                    <a:pt x="169" y="133"/>
                    <a:pt x="169" y="133"/>
                  </a:cubicBezTo>
                  <a:cubicBezTo>
                    <a:pt x="166" y="130"/>
                    <a:pt x="166" y="127"/>
                    <a:pt x="164" y="124"/>
                  </a:cubicBezTo>
                  <a:cubicBezTo>
                    <a:pt x="163" y="122"/>
                    <a:pt x="162" y="119"/>
                    <a:pt x="161" y="117"/>
                  </a:cubicBezTo>
                  <a:cubicBezTo>
                    <a:pt x="160" y="117"/>
                    <a:pt x="159" y="117"/>
                    <a:pt x="158" y="116"/>
                  </a:cubicBezTo>
                  <a:cubicBezTo>
                    <a:pt x="157" y="115"/>
                    <a:pt x="155" y="113"/>
                    <a:pt x="153" y="111"/>
                  </a:cubicBezTo>
                  <a:cubicBezTo>
                    <a:pt x="152" y="109"/>
                    <a:pt x="149" y="110"/>
                    <a:pt x="148" y="108"/>
                  </a:cubicBezTo>
                  <a:cubicBezTo>
                    <a:pt x="146" y="106"/>
                    <a:pt x="144" y="105"/>
                    <a:pt x="142" y="104"/>
                  </a:cubicBezTo>
                  <a:cubicBezTo>
                    <a:pt x="140" y="103"/>
                    <a:pt x="139" y="101"/>
                    <a:pt x="139" y="100"/>
                  </a:cubicBezTo>
                  <a:cubicBezTo>
                    <a:pt x="135" y="98"/>
                    <a:pt x="132" y="98"/>
                    <a:pt x="130" y="96"/>
                  </a:cubicBezTo>
                  <a:cubicBezTo>
                    <a:pt x="128" y="94"/>
                    <a:pt x="126" y="93"/>
                    <a:pt x="123" y="91"/>
                  </a:cubicBezTo>
                  <a:cubicBezTo>
                    <a:pt x="121" y="90"/>
                    <a:pt x="119" y="89"/>
                    <a:pt x="117" y="88"/>
                  </a:cubicBezTo>
                  <a:cubicBezTo>
                    <a:pt x="116" y="87"/>
                    <a:pt x="114" y="86"/>
                    <a:pt x="113" y="85"/>
                  </a:cubicBezTo>
                  <a:cubicBezTo>
                    <a:pt x="112" y="83"/>
                    <a:pt x="109" y="82"/>
                    <a:pt x="108" y="81"/>
                  </a:cubicBezTo>
                  <a:cubicBezTo>
                    <a:pt x="106" y="79"/>
                    <a:pt x="104" y="79"/>
                    <a:pt x="102" y="77"/>
                  </a:cubicBezTo>
                  <a:cubicBezTo>
                    <a:pt x="101" y="76"/>
                    <a:pt x="99" y="77"/>
                    <a:pt x="98" y="76"/>
                  </a:cubicBezTo>
                  <a:cubicBezTo>
                    <a:pt x="96" y="76"/>
                    <a:pt x="95" y="75"/>
                    <a:pt x="94" y="74"/>
                  </a:cubicBezTo>
                  <a:cubicBezTo>
                    <a:pt x="93" y="74"/>
                    <a:pt x="93" y="74"/>
                    <a:pt x="92" y="73"/>
                  </a:cubicBezTo>
                  <a:cubicBezTo>
                    <a:pt x="92" y="73"/>
                    <a:pt x="92" y="72"/>
                    <a:pt x="92" y="72"/>
                  </a:cubicBezTo>
                  <a:cubicBezTo>
                    <a:pt x="90" y="69"/>
                    <a:pt x="88" y="67"/>
                    <a:pt x="87" y="66"/>
                  </a:cubicBezTo>
                  <a:cubicBezTo>
                    <a:pt x="82" y="63"/>
                    <a:pt x="78" y="62"/>
                    <a:pt x="75" y="60"/>
                  </a:cubicBezTo>
                  <a:cubicBezTo>
                    <a:pt x="71" y="58"/>
                    <a:pt x="66" y="55"/>
                    <a:pt x="61" y="53"/>
                  </a:cubicBezTo>
                  <a:cubicBezTo>
                    <a:pt x="57" y="51"/>
                    <a:pt x="53" y="49"/>
                    <a:pt x="49" y="47"/>
                  </a:cubicBezTo>
                  <a:cubicBezTo>
                    <a:pt x="47" y="44"/>
                    <a:pt x="43" y="47"/>
                    <a:pt x="41" y="44"/>
                  </a:cubicBezTo>
                  <a:cubicBezTo>
                    <a:pt x="39" y="44"/>
                    <a:pt x="37" y="40"/>
                    <a:pt x="34" y="42"/>
                  </a:cubicBezTo>
                  <a:cubicBezTo>
                    <a:pt x="32" y="39"/>
                    <a:pt x="29" y="41"/>
                    <a:pt x="27" y="39"/>
                  </a:cubicBezTo>
                  <a:cubicBezTo>
                    <a:pt x="25" y="37"/>
                    <a:pt x="22" y="39"/>
                    <a:pt x="20" y="38"/>
                  </a:cubicBezTo>
                  <a:cubicBezTo>
                    <a:pt x="20" y="37"/>
                    <a:pt x="19" y="37"/>
                    <a:pt x="19" y="36"/>
                  </a:cubicBezTo>
                  <a:cubicBezTo>
                    <a:pt x="16" y="36"/>
                    <a:pt x="14" y="36"/>
                    <a:pt x="11" y="36"/>
                  </a:cubicBezTo>
                  <a:cubicBezTo>
                    <a:pt x="7" y="34"/>
                    <a:pt x="6" y="28"/>
                    <a:pt x="2" y="25"/>
                  </a:cubicBezTo>
                  <a:cubicBezTo>
                    <a:pt x="2" y="24"/>
                    <a:pt x="2" y="23"/>
                    <a:pt x="2" y="22"/>
                  </a:cubicBezTo>
                  <a:cubicBezTo>
                    <a:pt x="1" y="21"/>
                    <a:pt x="1" y="20"/>
                    <a:pt x="0" y="19"/>
                  </a:cubicBezTo>
                  <a:cubicBezTo>
                    <a:pt x="1" y="18"/>
                    <a:pt x="2" y="16"/>
                    <a:pt x="3" y="13"/>
                  </a:cubicBezTo>
                  <a:cubicBezTo>
                    <a:pt x="4" y="12"/>
                    <a:pt x="6" y="10"/>
                    <a:pt x="8" y="8"/>
                  </a:cubicBezTo>
                  <a:cubicBezTo>
                    <a:pt x="11" y="7"/>
                    <a:pt x="13" y="5"/>
                    <a:pt x="17" y="5"/>
                  </a:cubicBezTo>
                  <a:cubicBezTo>
                    <a:pt x="18" y="2"/>
                    <a:pt x="23" y="5"/>
                    <a:pt x="24" y="1"/>
                  </a:cubicBezTo>
                  <a:cubicBezTo>
                    <a:pt x="26" y="1"/>
                    <a:pt x="28" y="1"/>
                    <a:pt x="30" y="1"/>
                  </a:cubicBezTo>
                  <a:cubicBezTo>
                    <a:pt x="30" y="1"/>
                    <a:pt x="31" y="0"/>
                    <a:pt x="32" y="0"/>
                  </a:cubicBezTo>
                  <a:cubicBezTo>
                    <a:pt x="34" y="0"/>
                    <a:pt x="37" y="0"/>
                    <a:pt x="39" y="0"/>
                  </a:cubicBezTo>
                  <a:cubicBezTo>
                    <a:pt x="40" y="0"/>
                    <a:pt x="41" y="1"/>
                    <a:pt x="42" y="1"/>
                  </a:cubicBezTo>
                  <a:cubicBezTo>
                    <a:pt x="49" y="1"/>
                    <a:pt x="56" y="1"/>
                    <a:pt x="63" y="1"/>
                  </a:cubicBezTo>
                  <a:cubicBezTo>
                    <a:pt x="63" y="2"/>
                    <a:pt x="63" y="2"/>
                    <a:pt x="64" y="3"/>
                  </a:cubicBezTo>
                  <a:cubicBezTo>
                    <a:pt x="67" y="4"/>
                    <a:pt x="71" y="3"/>
                    <a:pt x="74" y="3"/>
                  </a:cubicBezTo>
                  <a:cubicBezTo>
                    <a:pt x="75" y="6"/>
                    <a:pt x="77" y="5"/>
                    <a:pt x="79" y="5"/>
                  </a:cubicBezTo>
                  <a:cubicBezTo>
                    <a:pt x="82" y="8"/>
                    <a:pt x="84" y="11"/>
                    <a:pt x="86" y="13"/>
                  </a:cubicBezTo>
                  <a:cubicBezTo>
                    <a:pt x="90" y="13"/>
                    <a:pt x="93" y="13"/>
                    <a:pt x="95" y="13"/>
                  </a:cubicBezTo>
                  <a:cubicBezTo>
                    <a:pt x="97" y="16"/>
                    <a:pt x="101" y="17"/>
                    <a:pt x="104" y="20"/>
                  </a:cubicBezTo>
                  <a:cubicBezTo>
                    <a:pt x="106" y="22"/>
                    <a:pt x="110" y="22"/>
                    <a:pt x="113" y="24"/>
                  </a:cubicBezTo>
                  <a:cubicBezTo>
                    <a:pt x="118" y="26"/>
                    <a:pt x="121" y="29"/>
                    <a:pt x="126" y="31"/>
                  </a:cubicBezTo>
                  <a:cubicBezTo>
                    <a:pt x="128" y="34"/>
                    <a:pt x="131" y="31"/>
                    <a:pt x="133" y="33"/>
                  </a:cubicBezTo>
                  <a:cubicBezTo>
                    <a:pt x="134" y="35"/>
                    <a:pt x="137" y="35"/>
                    <a:pt x="138" y="36"/>
                  </a:cubicBezTo>
                  <a:cubicBezTo>
                    <a:pt x="140" y="37"/>
                    <a:pt x="142" y="37"/>
                    <a:pt x="144"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6378575" y="2868613"/>
              <a:ext cx="482600" cy="215900"/>
            </a:xfrm>
            <a:custGeom>
              <a:avLst/>
              <a:gdLst>
                <a:gd name="T0" fmla="*/ 178 w 178"/>
                <a:gd name="T1" fmla="*/ 36 h 79"/>
                <a:gd name="T2" fmla="*/ 178 w 178"/>
                <a:gd name="T3" fmla="*/ 45 h 79"/>
                <a:gd name="T4" fmla="*/ 169 w 178"/>
                <a:gd name="T5" fmla="*/ 54 h 79"/>
                <a:gd name="T6" fmla="*/ 160 w 178"/>
                <a:gd name="T7" fmla="*/ 54 h 79"/>
                <a:gd name="T8" fmla="*/ 158 w 178"/>
                <a:gd name="T9" fmla="*/ 52 h 79"/>
                <a:gd name="T10" fmla="*/ 147 w 178"/>
                <a:gd name="T11" fmla="*/ 50 h 79"/>
                <a:gd name="T12" fmla="*/ 141 w 178"/>
                <a:gd name="T13" fmla="*/ 54 h 79"/>
                <a:gd name="T14" fmla="*/ 136 w 178"/>
                <a:gd name="T15" fmla="*/ 57 h 79"/>
                <a:gd name="T16" fmla="*/ 118 w 178"/>
                <a:gd name="T17" fmla="*/ 66 h 79"/>
                <a:gd name="T18" fmla="*/ 101 w 178"/>
                <a:gd name="T19" fmla="*/ 74 h 79"/>
                <a:gd name="T20" fmla="*/ 100 w 178"/>
                <a:gd name="T21" fmla="*/ 75 h 79"/>
                <a:gd name="T22" fmla="*/ 93 w 178"/>
                <a:gd name="T23" fmla="*/ 77 h 79"/>
                <a:gd name="T24" fmla="*/ 91 w 178"/>
                <a:gd name="T25" fmla="*/ 77 h 79"/>
                <a:gd name="T26" fmla="*/ 89 w 178"/>
                <a:gd name="T27" fmla="*/ 79 h 79"/>
                <a:gd name="T28" fmla="*/ 81 w 178"/>
                <a:gd name="T29" fmla="*/ 79 h 79"/>
                <a:gd name="T30" fmla="*/ 79 w 178"/>
                <a:gd name="T31" fmla="*/ 77 h 79"/>
                <a:gd name="T32" fmla="*/ 74 w 178"/>
                <a:gd name="T33" fmla="*/ 77 h 79"/>
                <a:gd name="T34" fmla="*/ 71 w 178"/>
                <a:gd name="T35" fmla="*/ 75 h 79"/>
                <a:gd name="T36" fmla="*/ 65 w 178"/>
                <a:gd name="T37" fmla="*/ 73 h 79"/>
                <a:gd name="T38" fmla="*/ 58 w 178"/>
                <a:gd name="T39" fmla="*/ 71 h 79"/>
                <a:gd name="T40" fmla="*/ 51 w 178"/>
                <a:gd name="T41" fmla="*/ 68 h 79"/>
                <a:gd name="T42" fmla="*/ 46 w 178"/>
                <a:gd name="T43" fmla="*/ 67 h 79"/>
                <a:gd name="T44" fmla="*/ 41 w 178"/>
                <a:gd name="T45" fmla="*/ 64 h 79"/>
                <a:gd name="T46" fmla="*/ 37 w 178"/>
                <a:gd name="T47" fmla="*/ 62 h 79"/>
                <a:gd name="T48" fmla="*/ 32 w 178"/>
                <a:gd name="T49" fmla="*/ 60 h 79"/>
                <a:gd name="T50" fmla="*/ 25 w 178"/>
                <a:gd name="T51" fmla="*/ 55 h 79"/>
                <a:gd name="T52" fmla="*/ 22 w 178"/>
                <a:gd name="T53" fmla="*/ 54 h 79"/>
                <a:gd name="T54" fmla="*/ 18 w 178"/>
                <a:gd name="T55" fmla="*/ 52 h 79"/>
                <a:gd name="T56" fmla="*/ 14 w 178"/>
                <a:gd name="T57" fmla="*/ 48 h 79"/>
                <a:gd name="T58" fmla="*/ 5 w 178"/>
                <a:gd name="T59" fmla="*/ 41 h 79"/>
                <a:gd name="T60" fmla="*/ 0 w 178"/>
                <a:gd name="T61" fmla="*/ 34 h 79"/>
                <a:gd name="T62" fmla="*/ 0 w 178"/>
                <a:gd name="T63" fmla="*/ 22 h 79"/>
                <a:gd name="T64" fmla="*/ 16 w 178"/>
                <a:gd name="T65" fmla="*/ 6 h 79"/>
                <a:gd name="T66" fmla="*/ 20 w 178"/>
                <a:gd name="T67" fmla="*/ 4 h 79"/>
                <a:gd name="T68" fmla="*/ 25 w 178"/>
                <a:gd name="T69" fmla="*/ 2 h 79"/>
                <a:gd name="T70" fmla="*/ 29 w 178"/>
                <a:gd name="T71" fmla="*/ 0 h 79"/>
                <a:gd name="T72" fmla="*/ 60 w 178"/>
                <a:gd name="T73" fmla="*/ 0 h 79"/>
                <a:gd name="T74" fmla="*/ 62 w 178"/>
                <a:gd name="T75" fmla="*/ 2 h 79"/>
                <a:gd name="T76" fmla="*/ 73 w 178"/>
                <a:gd name="T77" fmla="*/ 2 h 79"/>
                <a:gd name="T78" fmla="*/ 76 w 178"/>
                <a:gd name="T79" fmla="*/ 4 h 79"/>
                <a:gd name="T80" fmla="*/ 85 w 178"/>
                <a:gd name="T81" fmla="*/ 4 h 79"/>
                <a:gd name="T82" fmla="*/ 87 w 178"/>
                <a:gd name="T83" fmla="*/ 6 h 79"/>
                <a:gd name="T84" fmla="*/ 131 w 178"/>
                <a:gd name="T85" fmla="*/ 6 h 79"/>
                <a:gd name="T86" fmla="*/ 133 w 178"/>
                <a:gd name="T87" fmla="*/ 8 h 79"/>
                <a:gd name="T88" fmla="*/ 139 w 178"/>
                <a:gd name="T89" fmla="*/ 8 h 79"/>
                <a:gd name="T90" fmla="*/ 140 w 178"/>
                <a:gd name="T91" fmla="*/ 9 h 79"/>
                <a:gd name="T92" fmla="*/ 152 w 178"/>
                <a:gd name="T93" fmla="*/ 14 h 79"/>
                <a:gd name="T94" fmla="*/ 156 w 178"/>
                <a:gd name="T95" fmla="*/ 15 h 79"/>
                <a:gd name="T96" fmla="*/ 161 w 178"/>
                <a:gd name="T97" fmla="*/ 18 h 79"/>
                <a:gd name="T98" fmla="*/ 164 w 178"/>
                <a:gd name="T99" fmla="*/ 21 h 79"/>
                <a:gd name="T100" fmla="*/ 168 w 178"/>
                <a:gd name="T101" fmla="*/ 23 h 79"/>
                <a:gd name="T102" fmla="*/ 172 w 178"/>
                <a:gd name="T103" fmla="*/ 28 h 79"/>
                <a:gd name="T104" fmla="*/ 175 w 178"/>
                <a:gd name="T105" fmla="*/ 31 h 79"/>
                <a:gd name="T106" fmla="*/ 178 w 178"/>
                <a:gd name="T107" fmla="*/ 3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79">
                  <a:moveTo>
                    <a:pt x="178" y="36"/>
                  </a:moveTo>
                  <a:cubicBezTo>
                    <a:pt x="178" y="39"/>
                    <a:pt x="178" y="42"/>
                    <a:pt x="178" y="45"/>
                  </a:cubicBezTo>
                  <a:cubicBezTo>
                    <a:pt x="175" y="48"/>
                    <a:pt x="172" y="51"/>
                    <a:pt x="169" y="54"/>
                  </a:cubicBezTo>
                  <a:cubicBezTo>
                    <a:pt x="166" y="54"/>
                    <a:pt x="163" y="54"/>
                    <a:pt x="160" y="54"/>
                  </a:cubicBezTo>
                  <a:cubicBezTo>
                    <a:pt x="159" y="53"/>
                    <a:pt x="159" y="52"/>
                    <a:pt x="158" y="52"/>
                  </a:cubicBezTo>
                  <a:cubicBezTo>
                    <a:pt x="154" y="52"/>
                    <a:pt x="151" y="49"/>
                    <a:pt x="147" y="50"/>
                  </a:cubicBezTo>
                  <a:cubicBezTo>
                    <a:pt x="145" y="51"/>
                    <a:pt x="144" y="54"/>
                    <a:pt x="141" y="54"/>
                  </a:cubicBezTo>
                  <a:cubicBezTo>
                    <a:pt x="140" y="56"/>
                    <a:pt x="137" y="55"/>
                    <a:pt x="136" y="57"/>
                  </a:cubicBezTo>
                  <a:cubicBezTo>
                    <a:pt x="129" y="59"/>
                    <a:pt x="124" y="63"/>
                    <a:pt x="118" y="66"/>
                  </a:cubicBezTo>
                  <a:cubicBezTo>
                    <a:pt x="112" y="68"/>
                    <a:pt x="107" y="71"/>
                    <a:pt x="101" y="74"/>
                  </a:cubicBezTo>
                  <a:cubicBezTo>
                    <a:pt x="101" y="74"/>
                    <a:pt x="100" y="75"/>
                    <a:pt x="100" y="75"/>
                  </a:cubicBezTo>
                  <a:cubicBezTo>
                    <a:pt x="97" y="73"/>
                    <a:pt x="96" y="77"/>
                    <a:pt x="93" y="77"/>
                  </a:cubicBezTo>
                  <a:cubicBezTo>
                    <a:pt x="92" y="77"/>
                    <a:pt x="92" y="77"/>
                    <a:pt x="91" y="77"/>
                  </a:cubicBezTo>
                  <a:cubicBezTo>
                    <a:pt x="90" y="77"/>
                    <a:pt x="90" y="78"/>
                    <a:pt x="89" y="79"/>
                  </a:cubicBezTo>
                  <a:cubicBezTo>
                    <a:pt x="86" y="79"/>
                    <a:pt x="84" y="79"/>
                    <a:pt x="81" y="79"/>
                  </a:cubicBezTo>
                  <a:cubicBezTo>
                    <a:pt x="81" y="78"/>
                    <a:pt x="80" y="78"/>
                    <a:pt x="79" y="77"/>
                  </a:cubicBezTo>
                  <a:cubicBezTo>
                    <a:pt x="77" y="77"/>
                    <a:pt x="75" y="77"/>
                    <a:pt x="74" y="77"/>
                  </a:cubicBezTo>
                  <a:cubicBezTo>
                    <a:pt x="73" y="76"/>
                    <a:pt x="72" y="75"/>
                    <a:pt x="71" y="75"/>
                  </a:cubicBezTo>
                  <a:cubicBezTo>
                    <a:pt x="69" y="76"/>
                    <a:pt x="67" y="73"/>
                    <a:pt x="65" y="73"/>
                  </a:cubicBezTo>
                  <a:cubicBezTo>
                    <a:pt x="62" y="74"/>
                    <a:pt x="60" y="71"/>
                    <a:pt x="58" y="71"/>
                  </a:cubicBezTo>
                  <a:cubicBezTo>
                    <a:pt x="56" y="71"/>
                    <a:pt x="53" y="69"/>
                    <a:pt x="51" y="68"/>
                  </a:cubicBezTo>
                  <a:cubicBezTo>
                    <a:pt x="50" y="67"/>
                    <a:pt x="47" y="68"/>
                    <a:pt x="46" y="67"/>
                  </a:cubicBezTo>
                  <a:cubicBezTo>
                    <a:pt x="45" y="65"/>
                    <a:pt x="43" y="65"/>
                    <a:pt x="41" y="64"/>
                  </a:cubicBezTo>
                  <a:cubicBezTo>
                    <a:pt x="40" y="63"/>
                    <a:pt x="38" y="63"/>
                    <a:pt x="37" y="62"/>
                  </a:cubicBezTo>
                  <a:cubicBezTo>
                    <a:pt x="35" y="61"/>
                    <a:pt x="33" y="61"/>
                    <a:pt x="32" y="60"/>
                  </a:cubicBezTo>
                  <a:cubicBezTo>
                    <a:pt x="30" y="58"/>
                    <a:pt x="27" y="58"/>
                    <a:pt x="25" y="55"/>
                  </a:cubicBezTo>
                  <a:cubicBezTo>
                    <a:pt x="24" y="54"/>
                    <a:pt x="23" y="54"/>
                    <a:pt x="22" y="54"/>
                  </a:cubicBezTo>
                  <a:cubicBezTo>
                    <a:pt x="20" y="53"/>
                    <a:pt x="19" y="52"/>
                    <a:pt x="18" y="52"/>
                  </a:cubicBezTo>
                  <a:cubicBezTo>
                    <a:pt x="16" y="51"/>
                    <a:pt x="16" y="49"/>
                    <a:pt x="14" y="48"/>
                  </a:cubicBezTo>
                  <a:cubicBezTo>
                    <a:pt x="11" y="46"/>
                    <a:pt x="7" y="44"/>
                    <a:pt x="5" y="41"/>
                  </a:cubicBezTo>
                  <a:cubicBezTo>
                    <a:pt x="3" y="38"/>
                    <a:pt x="2" y="35"/>
                    <a:pt x="0" y="34"/>
                  </a:cubicBezTo>
                  <a:cubicBezTo>
                    <a:pt x="0" y="30"/>
                    <a:pt x="0" y="26"/>
                    <a:pt x="0" y="22"/>
                  </a:cubicBezTo>
                  <a:cubicBezTo>
                    <a:pt x="5" y="17"/>
                    <a:pt x="11" y="11"/>
                    <a:pt x="16" y="6"/>
                  </a:cubicBezTo>
                  <a:cubicBezTo>
                    <a:pt x="18" y="6"/>
                    <a:pt x="19" y="4"/>
                    <a:pt x="20" y="4"/>
                  </a:cubicBezTo>
                  <a:cubicBezTo>
                    <a:pt x="22" y="4"/>
                    <a:pt x="23" y="2"/>
                    <a:pt x="25" y="2"/>
                  </a:cubicBezTo>
                  <a:cubicBezTo>
                    <a:pt x="27" y="2"/>
                    <a:pt x="28" y="2"/>
                    <a:pt x="29" y="0"/>
                  </a:cubicBezTo>
                  <a:cubicBezTo>
                    <a:pt x="40" y="0"/>
                    <a:pt x="50" y="0"/>
                    <a:pt x="60" y="0"/>
                  </a:cubicBezTo>
                  <a:cubicBezTo>
                    <a:pt x="61" y="1"/>
                    <a:pt x="61" y="1"/>
                    <a:pt x="62" y="2"/>
                  </a:cubicBezTo>
                  <a:cubicBezTo>
                    <a:pt x="66" y="2"/>
                    <a:pt x="69" y="2"/>
                    <a:pt x="73" y="2"/>
                  </a:cubicBezTo>
                  <a:cubicBezTo>
                    <a:pt x="74" y="3"/>
                    <a:pt x="75" y="3"/>
                    <a:pt x="76" y="4"/>
                  </a:cubicBezTo>
                  <a:cubicBezTo>
                    <a:pt x="79" y="4"/>
                    <a:pt x="82" y="4"/>
                    <a:pt x="85" y="4"/>
                  </a:cubicBezTo>
                  <a:cubicBezTo>
                    <a:pt x="86" y="5"/>
                    <a:pt x="86" y="5"/>
                    <a:pt x="87" y="6"/>
                  </a:cubicBezTo>
                  <a:cubicBezTo>
                    <a:pt x="102" y="6"/>
                    <a:pt x="116" y="6"/>
                    <a:pt x="131" y="6"/>
                  </a:cubicBezTo>
                  <a:cubicBezTo>
                    <a:pt x="132" y="6"/>
                    <a:pt x="132" y="7"/>
                    <a:pt x="133" y="8"/>
                  </a:cubicBezTo>
                  <a:cubicBezTo>
                    <a:pt x="135" y="8"/>
                    <a:pt x="137" y="8"/>
                    <a:pt x="139" y="8"/>
                  </a:cubicBezTo>
                  <a:cubicBezTo>
                    <a:pt x="139" y="8"/>
                    <a:pt x="140" y="9"/>
                    <a:pt x="140" y="9"/>
                  </a:cubicBezTo>
                  <a:cubicBezTo>
                    <a:pt x="145" y="9"/>
                    <a:pt x="148" y="12"/>
                    <a:pt x="152" y="14"/>
                  </a:cubicBezTo>
                  <a:cubicBezTo>
                    <a:pt x="153" y="14"/>
                    <a:pt x="154" y="16"/>
                    <a:pt x="156" y="15"/>
                  </a:cubicBezTo>
                  <a:cubicBezTo>
                    <a:pt x="157" y="17"/>
                    <a:pt x="159" y="17"/>
                    <a:pt x="161" y="18"/>
                  </a:cubicBezTo>
                  <a:cubicBezTo>
                    <a:pt x="162" y="19"/>
                    <a:pt x="163" y="21"/>
                    <a:pt x="164" y="21"/>
                  </a:cubicBezTo>
                  <a:cubicBezTo>
                    <a:pt x="166" y="21"/>
                    <a:pt x="167" y="22"/>
                    <a:pt x="168" y="23"/>
                  </a:cubicBezTo>
                  <a:cubicBezTo>
                    <a:pt x="169" y="25"/>
                    <a:pt x="171" y="26"/>
                    <a:pt x="172" y="28"/>
                  </a:cubicBezTo>
                  <a:cubicBezTo>
                    <a:pt x="173" y="29"/>
                    <a:pt x="174" y="30"/>
                    <a:pt x="175" y="31"/>
                  </a:cubicBezTo>
                  <a:cubicBezTo>
                    <a:pt x="176" y="32"/>
                    <a:pt x="177" y="34"/>
                    <a:pt x="17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9072563" y="2844800"/>
              <a:ext cx="198438" cy="525462"/>
            </a:xfrm>
            <a:custGeom>
              <a:avLst/>
              <a:gdLst>
                <a:gd name="T0" fmla="*/ 34 w 73"/>
                <a:gd name="T1" fmla="*/ 186 h 193"/>
                <a:gd name="T2" fmla="*/ 32 w 73"/>
                <a:gd name="T3" fmla="*/ 186 h 193"/>
                <a:gd name="T4" fmla="*/ 23 w 73"/>
                <a:gd name="T5" fmla="*/ 193 h 193"/>
                <a:gd name="T6" fmla="*/ 15 w 73"/>
                <a:gd name="T7" fmla="*/ 193 h 193"/>
                <a:gd name="T8" fmla="*/ 11 w 73"/>
                <a:gd name="T9" fmla="*/ 191 h 193"/>
                <a:gd name="T10" fmla="*/ 2 w 73"/>
                <a:gd name="T11" fmla="*/ 179 h 193"/>
                <a:gd name="T12" fmla="*/ 2 w 73"/>
                <a:gd name="T13" fmla="*/ 171 h 193"/>
                <a:gd name="T14" fmla="*/ 1 w 73"/>
                <a:gd name="T15" fmla="*/ 170 h 193"/>
                <a:gd name="T16" fmla="*/ 0 w 73"/>
                <a:gd name="T17" fmla="*/ 168 h 193"/>
                <a:gd name="T18" fmla="*/ 0 w 73"/>
                <a:gd name="T19" fmla="*/ 154 h 193"/>
                <a:gd name="T20" fmla="*/ 2 w 73"/>
                <a:gd name="T21" fmla="*/ 152 h 193"/>
                <a:gd name="T22" fmla="*/ 2 w 73"/>
                <a:gd name="T23" fmla="*/ 143 h 193"/>
                <a:gd name="T24" fmla="*/ 6 w 73"/>
                <a:gd name="T25" fmla="*/ 136 h 193"/>
                <a:gd name="T26" fmla="*/ 8 w 73"/>
                <a:gd name="T27" fmla="*/ 129 h 193"/>
                <a:gd name="T28" fmla="*/ 11 w 73"/>
                <a:gd name="T29" fmla="*/ 123 h 193"/>
                <a:gd name="T30" fmla="*/ 13 w 73"/>
                <a:gd name="T31" fmla="*/ 116 h 193"/>
                <a:gd name="T32" fmla="*/ 14 w 73"/>
                <a:gd name="T33" fmla="*/ 108 h 193"/>
                <a:gd name="T34" fmla="*/ 16 w 73"/>
                <a:gd name="T35" fmla="*/ 106 h 193"/>
                <a:gd name="T36" fmla="*/ 16 w 73"/>
                <a:gd name="T37" fmla="*/ 96 h 193"/>
                <a:gd name="T38" fmla="*/ 17 w 73"/>
                <a:gd name="T39" fmla="*/ 95 h 193"/>
                <a:gd name="T40" fmla="*/ 17 w 73"/>
                <a:gd name="T41" fmla="*/ 81 h 193"/>
                <a:gd name="T42" fmla="*/ 19 w 73"/>
                <a:gd name="T43" fmla="*/ 79 h 193"/>
                <a:gd name="T44" fmla="*/ 19 w 73"/>
                <a:gd name="T45" fmla="*/ 74 h 193"/>
                <a:gd name="T46" fmla="*/ 27 w 73"/>
                <a:gd name="T47" fmla="*/ 59 h 193"/>
                <a:gd name="T48" fmla="*/ 27 w 73"/>
                <a:gd name="T49" fmla="*/ 31 h 193"/>
                <a:gd name="T50" fmla="*/ 29 w 73"/>
                <a:gd name="T51" fmla="*/ 29 h 193"/>
                <a:gd name="T52" fmla="*/ 29 w 73"/>
                <a:gd name="T53" fmla="*/ 24 h 193"/>
                <a:gd name="T54" fmla="*/ 31 w 73"/>
                <a:gd name="T55" fmla="*/ 22 h 193"/>
                <a:gd name="T56" fmla="*/ 34 w 73"/>
                <a:gd name="T57" fmla="*/ 13 h 193"/>
                <a:gd name="T58" fmla="*/ 38 w 73"/>
                <a:gd name="T59" fmla="*/ 5 h 193"/>
                <a:gd name="T60" fmla="*/ 43 w 73"/>
                <a:gd name="T61" fmla="*/ 0 h 193"/>
                <a:gd name="T62" fmla="*/ 56 w 73"/>
                <a:gd name="T63" fmla="*/ 10 h 193"/>
                <a:gd name="T64" fmla="*/ 58 w 73"/>
                <a:gd name="T65" fmla="*/ 18 h 193"/>
                <a:gd name="T66" fmla="*/ 62 w 73"/>
                <a:gd name="T67" fmla="*/ 24 h 193"/>
                <a:gd name="T68" fmla="*/ 63 w 73"/>
                <a:gd name="T69" fmla="*/ 30 h 193"/>
                <a:gd name="T70" fmla="*/ 65 w 73"/>
                <a:gd name="T71" fmla="*/ 36 h 193"/>
                <a:gd name="T72" fmla="*/ 67 w 73"/>
                <a:gd name="T73" fmla="*/ 41 h 193"/>
                <a:gd name="T74" fmla="*/ 67 w 73"/>
                <a:gd name="T75" fmla="*/ 44 h 193"/>
                <a:gd name="T76" fmla="*/ 69 w 73"/>
                <a:gd name="T77" fmla="*/ 47 h 193"/>
                <a:gd name="T78" fmla="*/ 69 w 73"/>
                <a:gd name="T79" fmla="*/ 52 h 193"/>
                <a:gd name="T80" fmla="*/ 71 w 73"/>
                <a:gd name="T81" fmla="*/ 54 h 193"/>
                <a:gd name="T82" fmla="*/ 71 w 73"/>
                <a:gd name="T83" fmla="*/ 62 h 193"/>
                <a:gd name="T84" fmla="*/ 73 w 73"/>
                <a:gd name="T85" fmla="*/ 64 h 193"/>
                <a:gd name="T86" fmla="*/ 73 w 73"/>
                <a:gd name="T87" fmla="*/ 133 h 193"/>
                <a:gd name="T88" fmla="*/ 72 w 73"/>
                <a:gd name="T89" fmla="*/ 135 h 193"/>
                <a:gd name="T90" fmla="*/ 72 w 73"/>
                <a:gd name="T91" fmla="*/ 144 h 193"/>
                <a:gd name="T92" fmla="*/ 68 w 73"/>
                <a:gd name="T93" fmla="*/ 150 h 193"/>
                <a:gd name="T94" fmla="*/ 63 w 73"/>
                <a:gd name="T95" fmla="*/ 157 h 193"/>
                <a:gd name="T96" fmla="*/ 59 w 73"/>
                <a:gd name="T97" fmla="*/ 163 h 193"/>
                <a:gd name="T98" fmla="*/ 53 w 73"/>
                <a:gd name="T99" fmla="*/ 168 h 193"/>
                <a:gd name="T100" fmla="*/ 47 w 73"/>
                <a:gd name="T101" fmla="*/ 174 h 193"/>
                <a:gd name="T102" fmla="*/ 40 w 73"/>
                <a:gd name="T103" fmla="*/ 180 h 193"/>
                <a:gd name="T104" fmla="*/ 34 w 73"/>
                <a:gd name="T10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93">
                  <a:moveTo>
                    <a:pt x="34" y="186"/>
                  </a:moveTo>
                  <a:cubicBezTo>
                    <a:pt x="33" y="186"/>
                    <a:pt x="33" y="186"/>
                    <a:pt x="32" y="186"/>
                  </a:cubicBezTo>
                  <a:cubicBezTo>
                    <a:pt x="30" y="189"/>
                    <a:pt x="25" y="190"/>
                    <a:pt x="23" y="193"/>
                  </a:cubicBezTo>
                  <a:cubicBezTo>
                    <a:pt x="20" y="193"/>
                    <a:pt x="18" y="193"/>
                    <a:pt x="15" y="193"/>
                  </a:cubicBezTo>
                  <a:cubicBezTo>
                    <a:pt x="14" y="193"/>
                    <a:pt x="13" y="191"/>
                    <a:pt x="11" y="191"/>
                  </a:cubicBezTo>
                  <a:cubicBezTo>
                    <a:pt x="6" y="189"/>
                    <a:pt x="5" y="183"/>
                    <a:pt x="2" y="179"/>
                  </a:cubicBezTo>
                  <a:cubicBezTo>
                    <a:pt x="2" y="176"/>
                    <a:pt x="2" y="174"/>
                    <a:pt x="2" y="171"/>
                  </a:cubicBezTo>
                  <a:cubicBezTo>
                    <a:pt x="2" y="171"/>
                    <a:pt x="1" y="170"/>
                    <a:pt x="1" y="170"/>
                  </a:cubicBezTo>
                  <a:cubicBezTo>
                    <a:pt x="1" y="169"/>
                    <a:pt x="0" y="169"/>
                    <a:pt x="0" y="168"/>
                  </a:cubicBezTo>
                  <a:cubicBezTo>
                    <a:pt x="0" y="163"/>
                    <a:pt x="0" y="159"/>
                    <a:pt x="0" y="154"/>
                  </a:cubicBezTo>
                  <a:cubicBezTo>
                    <a:pt x="1" y="153"/>
                    <a:pt x="1" y="153"/>
                    <a:pt x="2" y="152"/>
                  </a:cubicBezTo>
                  <a:cubicBezTo>
                    <a:pt x="2" y="149"/>
                    <a:pt x="2" y="146"/>
                    <a:pt x="2" y="143"/>
                  </a:cubicBezTo>
                  <a:cubicBezTo>
                    <a:pt x="3" y="141"/>
                    <a:pt x="5" y="138"/>
                    <a:pt x="6" y="136"/>
                  </a:cubicBezTo>
                  <a:cubicBezTo>
                    <a:pt x="7" y="134"/>
                    <a:pt x="9" y="132"/>
                    <a:pt x="8" y="129"/>
                  </a:cubicBezTo>
                  <a:cubicBezTo>
                    <a:pt x="11" y="128"/>
                    <a:pt x="9" y="124"/>
                    <a:pt x="11" y="123"/>
                  </a:cubicBezTo>
                  <a:cubicBezTo>
                    <a:pt x="13" y="121"/>
                    <a:pt x="10" y="117"/>
                    <a:pt x="13" y="116"/>
                  </a:cubicBezTo>
                  <a:cubicBezTo>
                    <a:pt x="14" y="113"/>
                    <a:pt x="14" y="110"/>
                    <a:pt x="14" y="108"/>
                  </a:cubicBezTo>
                  <a:cubicBezTo>
                    <a:pt x="14" y="107"/>
                    <a:pt x="15" y="107"/>
                    <a:pt x="16" y="106"/>
                  </a:cubicBezTo>
                  <a:cubicBezTo>
                    <a:pt x="16" y="103"/>
                    <a:pt x="16" y="99"/>
                    <a:pt x="16" y="96"/>
                  </a:cubicBezTo>
                  <a:cubicBezTo>
                    <a:pt x="16" y="96"/>
                    <a:pt x="17" y="95"/>
                    <a:pt x="17" y="95"/>
                  </a:cubicBezTo>
                  <a:cubicBezTo>
                    <a:pt x="17" y="90"/>
                    <a:pt x="17" y="86"/>
                    <a:pt x="17" y="81"/>
                  </a:cubicBezTo>
                  <a:cubicBezTo>
                    <a:pt x="18" y="81"/>
                    <a:pt x="19" y="80"/>
                    <a:pt x="19" y="79"/>
                  </a:cubicBezTo>
                  <a:cubicBezTo>
                    <a:pt x="19" y="77"/>
                    <a:pt x="19" y="75"/>
                    <a:pt x="19" y="74"/>
                  </a:cubicBezTo>
                  <a:cubicBezTo>
                    <a:pt x="22" y="69"/>
                    <a:pt x="24" y="65"/>
                    <a:pt x="27" y="59"/>
                  </a:cubicBezTo>
                  <a:cubicBezTo>
                    <a:pt x="27" y="50"/>
                    <a:pt x="27" y="41"/>
                    <a:pt x="27" y="31"/>
                  </a:cubicBezTo>
                  <a:cubicBezTo>
                    <a:pt x="28" y="30"/>
                    <a:pt x="28" y="30"/>
                    <a:pt x="29" y="29"/>
                  </a:cubicBezTo>
                  <a:cubicBezTo>
                    <a:pt x="29" y="28"/>
                    <a:pt x="29" y="26"/>
                    <a:pt x="29" y="24"/>
                  </a:cubicBezTo>
                  <a:cubicBezTo>
                    <a:pt x="30" y="23"/>
                    <a:pt x="30" y="22"/>
                    <a:pt x="31" y="22"/>
                  </a:cubicBezTo>
                  <a:cubicBezTo>
                    <a:pt x="30" y="18"/>
                    <a:pt x="33" y="16"/>
                    <a:pt x="34" y="13"/>
                  </a:cubicBezTo>
                  <a:cubicBezTo>
                    <a:pt x="35" y="11"/>
                    <a:pt x="36" y="8"/>
                    <a:pt x="38" y="5"/>
                  </a:cubicBezTo>
                  <a:cubicBezTo>
                    <a:pt x="39" y="4"/>
                    <a:pt x="41" y="2"/>
                    <a:pt x="43" y="0"/>
                  </a:cubicBezTo>
                  <a:cubicBezTo>
                    <a:pt x="49" y="2"/>
                    <a:pt x="52" y="6"/>
                    <a:pt x="56" y="10"/>
                  </a:cubicBezTo>
                  <a:cubicBezTo>
                    <a:pt x="55" y="13"/>
                    <a:pt x="58" y="15"/>
                    <a:pt x="58" y="18"/>
                  </a:cubicBezTo>
                  <a:cubicBezTo>
                    <a:pt x="60" y="19"/>
                    <a:pt x="60" y="22"/>
                    <a:pt x="62" y="24"/>
                  </a:cubicBezTo>
                  <a:cubicBezTo>
                    <a:pt x="61" y="26"/>
                    <a:pt x="63" y="28"/>
                    <a:pt x="63" y="30"/>
                  </a:cubicBezTo>
                  <a:cubicBezTo>
                    <a:pt x="64" y="32"/>
                    <a:pt x="65" y="34"/>
                    <a:pt x="65" y="36"/>
                  </a:cubicBezTo>
                  <a:cubicBezTo>
                    <a:pt x="66" y="37"/>
                    <a:pt x="66" y="39"/>
                    <a:pt x="67" y="41"/>
                  </a:cubicBezTo>
                  <a:cubicBezTo>
                    <a:pt x="68" y="41"/>
                    <a:pt x="67" y="43"/>
                    <a:pt x="67" y="44"/>
                  </a:cubicBezTo>
                  <a:cubicBezTo>
                    <a:pt x="68" y="45"/>
                    <a:pt x="69" y="46"/>
                    <a:pt x="69" y="47"/>
                  </a:cubicBezTo>
                  <a:cubicBezTo>
                    <a:pt x="69" y="48"/>
                    <a:pt x="69" y="50"/>
                    <a:pt x="69" y="52"/>
                  </a:cubicBezTo>
                  <a:cubicBezTo>
                    <a:pt x="70" y="53"/>
                    <a:pt x="70" y="53"/>
                    <a:pt x="71" y="54"/>
                  </a:cubicBezTo>
                  <a:cubicBezTo>
                    <a:pt x="71" y="56"/>
                    <a:pt x="71" y="59"/>
                    <a:pt x="71" y="62"/>
                  </a:cubicBezTo>
                  <a:cubicBezTo>
                    <a:pt x="72" y="62"/>
                    <a:pt x="72" y="63"/>
                    <a:pt x="73" y="64"/>
                  </a:cubicBezTo>
                  <a:cubicBezTo>
                    <a:pt x="73" y="87"/>
                    <a:pt x="73" y="110"/>
                    <a:pt x="73" y="133"/>
                  </a:cubicBezTo>
                  <a:cubicBezTo>
                    <a:pt x="73" y="134"/>
                    <a:pt x="72" y="134"/>
                    <a:pt x="72" y="135"/>
                  </a:cubicBezTo>
                  <a:cubicBezTo>
                    <a:pt x="72" y="138"/>
                    <a:pt x="72" y="141"/>
                    <a:pt x="72" y="144"/>
                  </a:cubicBezTo>
                  <a:cubicBezTo>
                    <a:pt x="70" y="146"/>
                    <a:pt x="69" y="148"/>
                    <a:pt x="68" y="150"/>
                  </a:cubicBezTo>
                  <a:cubicBezTo>
                    <a:pt x="65" y="152"/>
                    <a:pt x="65" y="155"/>
                    <a:pt x="63" y="157"/>
                  </a:cubicBezTo>
                  <a:cubicBezTo>
                    <a:pt x="61" y="158"/>
                    <a:pt x="61" y="161"/>
                    <a:pt x="59" y="163"/>
                  </a:cubicBezTo>
                  <a:cubicBezTo>
                    <a:pt x="57" y="164"/>
                    <a:pt x="55" y="166"/>
                    <a:pt x="53" y="168"/>
                  </a:cubicBezTo>
                  <a:cubicBezTo>
                    <a:pt x="51" y="170"/>
                    <a:pt x="49" y="172"/>
                    <a:pt x="47" y="174"/>
                  </a:cubicBezTo>
                  <a:cubicBezTo>
                    <a:pt x="45" y="177"/>
                    <a:pt x="42" y="177"/>
                    <a:pt x="40" y="180"/>
                  </a:cubicBezTo>
                  <a:cubicBezTo>
                    <a:pt x="38" y="182"/>
                    <a:pt x="36" y="184"/>
                    <a:pt x="34"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24" name="PA_直接连接符 23"/>
          <p:cNvCxnSpPr/>
          <p:nvPr>
            <p:custDataLst>
              <p:tags r:id="rId5"/>
            </p:custDataLst>
          </p:nvPr>
        </p:nvCxnSpPr>
        <p:spPr>
          <a:xfrm>
            <a:off x="1775318" y="734196"/>
            <a:ext cx="0" cy="463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PA_文本框 25"/>
          <p:cNvSpPr txBox="1"/>
          <p:nvPr>
            <p:custDataLst>
              <p:tags r:id="rId6"/>
            </p:custDataLst>
          </p:nvPr>
        </p:nvSpPr>
        <p:spPr>
          <a:xfrm>
            <a:off x="1460224" y="1095504"/>
            <a:ext cx="2159276" cy="223138"/>
          </a:xfrm>
          <a:prstGeom prst="rect">
            <a:avLst/>
          </a:prstGeom>
          <a:noFill/>
        </p:spPr>
        <p:txBody>
          <a:bodyPr wrap="square" rtlCol="0">
            <a:spAutoFit/>
          </a:bodyPr>
          <a:lstStyle/>
          <a:p>
            <a:pPr algn="ctr"/>
            <a:r>
              <a:rPr lang="en-US" altLang="zh-CN" sz="850" dirty="0">
                <a:solidFill>
                  <a:schemeClr val="bg1"/>
                </a:solidFill>
                <a:latin typeface="Arial" panose="020B0604020202020204" pitchFamily="34" charset="0"/>
                <a:cs typeface="Arial" panose="020B0604020202020204" pitchFamily="34" charset="0"/>
              </a:rPr>
              <a:t>Northeastern University </a:t>
            </a:r>
            <a:endParaRPr lang="zh-CN" altLang="en-US" sz="850" dirty="0">
              <a:solidFill>
                <a:schemeClr val="bg1"/>
              </a:solidFill>
              <a:latin typeface="Arial" panose="020B0604020202020204" pitchFamily="34" charset="0"/>
              <a:cs typeface="Arial" panose="020B0604020202020204" pitchFamily="34" charset="0"/>
            </a:endParaRPr>
          </a:p>
        </p:txBody>
      </p:sp>
      <p:sp>
        <p:nvSpPr>
          <p:cNvPr id="27" name="PA_文本框 26"/>
          <p:cNvSpPr txBox="1"/>
          <p:nvPr>
            <p:custDataLst>
              <p:tags r:id="rId7"/>
            </p:custDataLst>
          </p:nvPr>
        </p:nvSpPr>
        <p:spPr>
          <a:xfrm>
            <a:off x="899160" y="2811780"/>
            <a:ext cx="10984865" cy="922020"/>
          </a:xfrm>
          <a:prstGeom prst="rect">
            <a:avLst/>
          </a:prstGeom>
          <a:noFill/>
        </p:spPr>
        <p:txBody>
          <a:bodyPr wrap="square" rtlCol="0">
            <a:spAutoFit/>
          </a:bodyPr>
          <a:lstStyle/>
          <a:p>
            <a:r>
              <a:rPr lang="zh-CN" altLang="en-US" sz="5400" b="1" dirty="0">
                <a:solidFill>
                  <a:schemeClr val="bg1"/>
                </a:solidFill>
                <a:latin typeface="黑体" panose="02010609060101010101" charset="-122"/>
                <a:ea typeface="黑体" panose="02010609060101010101" charset="-122"/>
              </a:rPr>
              <a:t>有机无机杂化材料的制备与表征</a:t>
            </a:r>
          </a:p>
        </p:txBody>
      </p:sp>
      <p:sp>
        <p:nvSpPr>
          <p:cNvPr id="28" name="PA_文本框 27"/>
          <p:cNvSpPr txBox="1"/>
          <p:nvPr>
            <p:custDataLst>
              <p:tags r:id="rId8"/>
            </p:custDataLst>
          </p:nvPr>
        </p:nvSpPr>
        <p:spPr>
          <a:xfrm>
            <a:off x="1049929" y="3990368"/>
            <a:ext cx="7273016" cy="1667764"/>
          </a:xfrm>
          <a:prstGeom prst="rect">
            <a:avLst/>
          </a:prstGeom>
          <a:noFill/>
        </p:spPr>
        <p:txBody>
          <a:bodyPr wrap="square" rtlCol="0">
            <a:spAutoFit/>
          </a:bodyPr>
          <a:lstStyle/>
          <a:p>
            <a:pPr>
              <a:lnSpc>
                <a:spcPct val="150000"/>
              </a:lnSpc>
            </a:pPr>
            <a:r>
              <a:rPr lang="zh-CN" altLang="en-US" sz="2400" dirty="0">
                <a:solidFill>
                  <a:schemeClr val="bg1"/>
                </a:solidFill>
                <a:latin typeface="黑体" panose="02010609060101010101" charset="-122"/>
                <a:ea typeface="黑体" panose="02010609060101010101" charset="-122"/>
                <a:cs typeface="黑体" panose="02010609060101010101" charset="-122"/>
              </a:rPr>
              <a:t>汇报人：</a:t>
            </a:r>
          </a:p>
          <a:p>
            <a:pPr>
              <a:lnSpc>
                <a:spcPct val="150000"/>
              </a:lnSpc>
            </a:pPr>
            <a:r>
              <a:rPr lang="zh-CN" altLang="en-US" sz="2400" dirty="0">
                <a:solidFill>
                  <a:schemeClr val="bg1"/>
                </a:solidFill>
                <a:latin typeface="黑体" panose="02010609060101010101" charset="-122"/>
                <a:ea typeface="黑体" panose="02010609060101010101" charset="-122"/>
                <a:cs typeface="黑体" panose="02010609060101010101" charset="-122"/>
              </a:rPr>
              <a:t>指导教师：</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a:lnSpc>
                <a:spcPct val="150000"/>
              </a:lnSpc>
            </a:pPr>
            <a:r>
              <a:rPr lang="zh-CN" altLang="en-US" sz="2400">
                <a:solidFill>
                  <a:schemeClr val="bg1"/>
                </a:solidFill>
                <a:latin typeface="黑体" panose="02010609060101010101" charset="-122"/>
                <a:ea typeface="黑体" panose="02010609060101010101" charset="-122"/>
                <a:cs typeface="黑体" panose="02010609060101010101" charset="-122"/>
              </a:rPr>
              <a:t>日期：</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p:txBody>
      </p:sp>
      <p:sp>
        <p:nvSpPr>
          <p:cNvPr id="2" name="矩形 1"/>
          <p:cNvSpPr/>
          <p:nvPr/>
        </p:nvSpPr>
        <p:spPr>
          <a:xfrm flipV="1">
            <a:off x="1049655" y="3687445"/>
            <a:ext cx="9586595" cy="21600"/>
          </a:xfrm>
          <a:prstGeom prst="rect">
            <a:avLst/>
          </a:prstGeom>
          <a:noFill/>
          <a:ln w="12700" cmpd="sng">
            <a:solidFill>
              <a:schemeClr val="bg1"/>
            </a:solidFill>
            <a:prstDash val="solid"/>
          </a:ln>
          <a:effectLst>
            <a:glow rad="139700">
              <a:schemeClr val="accent3">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40865" y="5057278"/>
            <a:ext cx="2418855" cy="169277"/>
          </a:xfrm>
          <a:prstGeom prst="rect">
            <a:avLst/>
          </a:prstGeom>
          <a:noFill/>
        </p:spPr>
        <p:txBody>
          <a:bodyPr wrap="square" lIns="0" tIns="0" rIns="0" bIns="0" rtlCol="0">
            <a:spAutoFit/>
          </a:bodyPr>
          <a:lstStyle/>
          <a:p>
            <a:r>
              <a:rPr lang="zh-CN" altLang="en-US" sz="1100" dirty="0">
                <a:solidFill>
                  <a:schemeClr val="bg1"/>
                </a:solidFill>
                <a:latin typeface="思源黑体 CN Light" panose="020B0300000000000000" pitchFamily="34" charset="-122"/>
                <a:ea typeface="思源黑体 CN Light" panose="020B0300000000000000" pitchFamily="34" charset="-122"/>
              </a:rPr>
              <a:t>这里是你的图片标题</a:t>
            </a:r>
          </a:p>
        </p:txBody>
      </p:sp>
      <p:sp>
        <p:nvSpPr>
          <p:cNvPr id="13" name="文本框 12"/>
          <p:cNvSpPr txBox="1"/>
          <p:nvPr/>
        </p:nvSpPr>
        <p:spPr>
          <a:xfrm>
            <a:off x="777147" y="1017509"/>
            <a:ext cx="3108960"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非晶磷酸钙</a:t>
            </a:r>
          </a:p>
        </p:txBody>
      </p:sp>
      <p:sp>
        <p:nvSpPr>
          <p:cNvPr id="34" name="文本框 33"/>
          <p:cNvSpPr txBox="1"/>
          <p:nvPr/>
        </p:nvSpPr>
        <p:spPr>
          <a:xfrm>
            <a:off x="786130" y="5057140"/>
            <a:ext cx="4159885" cy="738505"/>
          </a:xfrm>
          <a:prstGeom prst="rect">
            <a:avLst/>
          </a:prstGeom>
          <a:noFill/>
        </p:spPr>
        <p:txBody>
          <a:bodyPr wrap="square" lIns="0" tIns="0" rIns="0" bIns="0" rtlCol="0">
            <a:spAutoFit/>
          </a:bodyPr>
          <a:lstStyle/>
          <a:p>
            <a:pPr algn="ctr">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非晶磷酸钙（Amorphous calcium phosphate）简称ACP</a:t>
            </a:r>
            <a:r>
              <a:rPr lang="zh-CN" sz="1600" dirty="0">
                <a:solidFill>
                  <a:schemeClr val="accent1"/>
                </a:solidFill>
                <a:latin typeface="思源黑体 CN Light" panose="020B0300000000000000" pitchFamily="34" charset="-122"/>
                <a:ea typeface="思源黑体 CN Light" panose="020B0300000000000000" pitchFamily="34" charset="-122"/>
              </a:rPr>
              <a:t>，</a:t>
            </a:r>
            <a:r>
              <a:rPr sz="1600" dirty="0">
                <a:solidFill>
                  <a:schemeClr val="accent1"/>
                </a:solidFill>
                <a:latin typeface="思源黑体 CN Light" panose="020B0300000000000000" pitchFamily="34" charset="-122"/>
                <a:ea typeface="思源黑体 CN Light" panose="020B0300000000000000" pitchFamily="34" charset="-122"/>
              </a:rPr>
              <a:t>又称无定形磷酸钙，</a:t>
            </a:r>
            <a:endParaRPr lang="zh-CN" altLang="en-US" sz="1600" dirty="0">
              <a:solidFill>
                <a:schemeClr val="accent1"/>
              </a:solidFill>
              <a:latin typeface="思源黑体 CN Light" panose="020B0300000000000000" pitchFamily="34" charset="-122"/>
              <a:ea typeface="思源黑体 CN Light" panose="020B0300000000000000" pitchFamily="34" charset="-122"/>
            </a:endParaRPr>
          </a:p>
        </p:txBody>
      </p:sp>
      <p:sp>
        <p:nvSpPr>
          <p:cNvPr id="4" name="文本占位符 3"/>
          <p:cNvSpPr>
            <a:spLocks noGrp="1"/>
          </p:cNvSpPr>
          <p:nvPr>
            <p:ph type="body" sz="quarter" idx="13"/>
          </p:nvPr>
        </p:nvSpPr>
        <p:spPr/>
        <p:txBody>
          <a:bodyPr>
            <a:normAutofit fontScale="90000"/>
          </a:bodyPr>
          <a:lstStyle/>
          <a:p>
            <a:pPr marL="0" indent="0">
              <a:buNone/>
            </a:pPr>
            <a:r>
              <a:rPr lang="en-US" altLang="zh-CN" dirty="0"/>
              <a:t>2. </a:t>
            </a:r>
            <a:r>
              <a:rPr dirty="0"/>
              <a:t>主要研究内容</a:t>
            </a:r>
          </a:p>
        </p:txBody>
      </p:sp>
      <p:pic>
        <p:nvPicPr>
          <p:cNvPr id="2" name="图片 4"/>
          <p:cNvPicPr>
            <a:picLocks noChangeAspect="1"/>
          </p:cNvPicPr>
          <p:nvPr/>
        </p:nvPicPr>
        <p:blipFill>
          <a:blip r:embed="rId2"/>
          <a:stretch>
            <a:fillRect/>
          </a:stretch>
        </p:blipFill>
        <p:spPr>
          <a:xfrm>
            <a:off x="875665" y="1838325"/>
            <a:ext cx="3980815" cy="2767330"/>
          </a:xfrm>
          <a:prstGeom prst="rect">
            <a:avLst/>
          </a:prstGeom>
          <a:noFill/>
          <a:ln>
            <a:noFill/>
          </a:ln>
        </p:spPr>
      </p:pic>
      <p:sp>
        <p:nvSpPr>
          <p:cNvPr id="8" name="文本框 7"/>
          <p:cNvSpPr txBox="1"/>
          <p:nvPr/>
        </p:nvSpPr>
        <p:spPr>
          <a:xfrm>
            <a:off x="6184265" y="1652270"/>
            <a:ext cx="5095240" cy="3307715"/>
          </a:xfrm>
          <a:prstGeom prst="rect">
            <a:avLst/>
          </a:prstGeom>
          <a:noFill/>
        </p:spPr>
        <p:txBody>
          <a:bodyPr wrap="square" rtlCol="0">
            <a:spAutoFit/>
          </a:bodyPr>
          <a:lstStyle/>
          <a:p>
            <a:r>
              <a:rPr lang="zh-CN" altLang="en-US" sz="2000" dirty="0"/>
              <a:t>非晶磷酸钙</a:t>
            </a:r>
            <a:r>
              <a:rPr lang="en-US" altLang="zh-CN" dirty="0"/>
              <a:t>         </a:t>
            </a:r>
            <a:r>
              <a:rPr lang="zh-CN" altLang="en-US" sz="2000" dirty="0"/>
              <a:t>磷酸钙晶体</a:t>
            </a:r>
            <a:endParaRPr lang="en-US" altLang="zh-CN" sz="2000" dirty="0"/>
          </a:p>
          <a:p>
            <a:endParaRPr lang="en-US" altLang="zh-CN" dirty="0"/>
          </a:p>
          <a:p>
            <a:pPr>
              <a:lnSpc>
                <a:spcPct val="150000"/>
              </a:lnSpc>
              <a:buFont typeface="Wingdings" panose="05000000000000000000" pitchFamily="2" charset="2"/>
              <a:buChar char="Ø"/>
            </a:pPr>
            <a:r>
              <a:rPr lang="zh-CN" altLang="zh-CN" dirty="0"/>
              <a:t>生物降解速率高</a:t>
            </a:r>
            <a:endParaRPr lang="en-US" altLang="zh-CN" dirty="0"/>
          </a:p>
          <a:p>
            <a:pPr>
              <a:lnSpc>
                <a:spcPct val="150000"/>
              </a:lnSpc>
              <a:buFont typeface="Wingdings" panose="05000000000000000000" pitchFamily="2" charset="2"/>
              <a:buChar char="Ø"/>
            </a:pPr>
            <a:r>
              <a:rPr lang="zh-CN" altLang="zh-CN" dirty="0"/>
              <a:t>无细胞毒性</a:t>
            </a:r>
            <a:endParaRPr lang="en-US" altLang="zh-CN" dirty="0"/>
          </a:p>
          <a:p>
            <a:pPr>
              <a:lnSpc>
                <a:spcPct val="150000"/>
              </a:lnSpc>
              <a:buFont typeface="Wingdings" panose="05000000000000000000" pitchFamily="2" charset="2"/>
              <a:buChar char="Ø"/>
            </a:pPr>
            <a:r>
              <a:rPr lang="zh-CN" altLang="zh-CN" dirty="0"/>
              <a:t>具有良好的生物活性</a:t>
            </a:r>
            <a:endParaRPr lang="en-US" altLang="zh-CN" dirty="0"/>
          </a:p>
          <a:p>
            <a:pPr>
              <a:lnSpc>
                <a:spcPct val="150000"/>
              </a:lnSpc>
              <a:buFont typeface="Wingdings" panose="05000000000000000000" pitchFamily="2" charset="2"/>
              <a:buChar char="Ø"/>
            </a:pPr>
            <a:r>
              <a:rPr lang="zh-CN" altLang="zh-CN" dirty="0"/>
              <a:t>降解过程中可引导骨的生长</a:t>
            </a:r>
          </a:p>
          <a:p>
            <a:pPr>
              <a:lnSpc>
                <a:spcPct val="150000"/>
              </a:lnSpc>
              <a:buFont typeface="Wingdings" panose="05000000000000000000" pitchFamily="2" charset="2"/>
              <a:buChar char="Ø"/>
            </a:pPr>
            <a:endParaRPr lang="zh-CN" altLang="zh-CN" dirty="0"/>
          </a:p>
          <a:p>
            <a:pPr>
              <a:lnSpc>
                <a:spcPct val="150000"/>
              </a:lnSpc>
              <a:buFont typeface="Wingdings" panose="05000000000000000000" pitchFamily="2" charset="2"/>
              <a:buChar char="Ø"/>
            </a:pPr>
            <a:r>
              <a:rPr lang="zh-CN" altLang="en-US" sz="2400" dirty="0">
                <a:gradFill>
                  <a:gsLst>
                    <a:gs pos="0">
                      <a:srgbClr val="FE4444"/>
                    </a:gs>
                    <a:gs pos="100000">
                      <a:srgbClr val="832B2B"/>
                    </a:gs>
                  </a:gsLst>
                  <a:lin scaled="0"/>
                </a:gradFill>
              </a:rPr>
              <a:t>热力学不稳定，无法单一长期存在</a:t>
            </a:r>
          </a:p>
        </p:txBody>
      </p:sp>
      <p:sp>
        <p:nvSpPr>
          <p:cNvPr id="6" name="左右箭头 5"/>
          <p:cNvSpPr/>
          <p:nvPr/>
        </p:nvSpPr>
        <p:spPr>
          <a:xfrm>
            <a:off x="7703820" y="1652270"/>
            <a:ext cx="748030" cy="2819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47"/>
          <p:cNvSpPr/>
          <p:nvPr/>
        </p:nvSpPr>
        <p:spPr>
          <a:xfrm rot="16200000">
            <a:off x="6775450" y="599440"/>
            <a:ext cx="3912870" cy="534098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40865" y="5057278"/>
            <a:ext cx="2418855" cy="169277"/>
          </a:xfrm>
          <a:prstGeom prst="rect">
            <a:avLst/>
          </a:prstGeom>
          <a:noFill/>
        </p:spPr>
        <p:txBody>
          <a:bodyPr wrap="square" lIns="0" tIns="0" rIns="0" bIns="0" rtlCol="0">
            <a:spAutoFit/>
          </a:bodyPr>
          <a:lstStyle/>
          <a:p>
            <a:r>
              <a:rPr lang="zh-CN" altLang="en-US" sz="1100" dirty="0">
                <a:solidFill>
                  <a:schemeClr val="bg1"/>
                </a:solidFill>
                <a:latin typeface="思源黑体 CN Light" panose="020B0300000000000000" pitchFamily="34" charset="-122"/>
                <a:ea typeface="思源黑体 CN Light" panose="020B0300000000000000" pitchFamily="34" charset="-122"/>
              </a:rPr>
              <a:t>这里是你的图片标题</a:t>
            </a:r>
          </a:p>
        </p:txBody>
      </p:sp>
      <p:sp>
        <p:nvSpPr>
          <p:cNvPr id="13" name="文本框 12"/>
          <p:cNvSpPr txBox="1"/>
          <p:nvPr/>
        </p:nvSpPr>
        <p:spPr>
          <a:xfrm>
            <a:off x="974632" y="865744"/>
            <a:ext cx="3108960"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天然生物矿化</a:t>
            </a:r>
          </a:p>
        </p:txBody>
      </p:sp>
      <p:sp>
        <p:nvSpPr>
          <p:cNvPr id="34" name="文本框 33"/>
          <p:cNvSpPr txBox="1"/>
          <p:nvPr/>
        </p:nvSpPr>
        <p:spPr>
          <a:xfrm>
            <a:off x="2381250" y="5470525"/>
            <a:ext cx="7731760" cy="461645"/>
          </a:xfrm>
          <a:prstGeom prst="rect">
            <a:avLst/>
          </a:prstGeom>
          <a:noFill/>
        </p:spPr>
        <p:txBody>
          <a:bodyPr wrap="square" lIns="0" tIns="0" rIns="0" bIns="0" rtlCol="0">
            <a:spAutoFit/>
          </a:bodyPr>
          <a:lstStyle/>
          <a:p>
            <a:pPr algn="just">
              <a:lnSpc>
                <a:spcPct val="150000"/>
              </a:lnSpc>
            </a:pPr>
            <a:r>
              <a:rPr sz="2000" dirty="0">
                <a:gradFill>
                  <a:gsLst>
                    <a:gs pos="0">
                      <a:srgbClr val="FE4444"/>
                    </a:gs>
                    <a:gs pos="100000">
                      <a:srgbClr val="832B2B"/>
                    </a:gs>
                  </a:gsLst>
                  <a:lin scaled="0"/>
                </a:gradFill>
                <a:latin typeface="黑体" panose="02010609060101010101" charset="-122"/>
                <a:ea typeface="黑体" panose="02010609060101010101" charset="-122"/>
              </a:rPr>
              <a:t>生物体中有机分子和无机离子的参与可以稳定非晶碳酸钙并抑制晶</a:t>
            </a:r>
            <a:r>
              <a:rPr lang="zh-CN" sz="2000" dirty="0">
                <a:gradFill>
                  <a:gsLst>
                    <a:gs pos="0">
                      <a:srgbClr val="FE4444"/>
                    </a:gs>
                    <a:gs pos="100000">
                      <a:srgbClr val="832B2B"/>
                    </a:gs>
                  </a:gsLst>
                  <a:lin scaled="0"/>
                </a:gradFill>
                <a:latin typeface="黑体" panose="02010609060101010101" charset="-122"/>
                <a:ea typeface="黑体" panose="02010609060101010101" charset="-122"/>
              </a:rPr>
              <a:t>化</a:t>
            </a:r>
            <a:r>
              <a:rPr sz="2000" dirty="0">
                <a:gradFill>
                  <a:gsLst>
                    <a:gs pos="0">
                      <a:srgbClr val="FE4444"/>
                    </a:gs>
                    <a:gs pos="100000">
                      <a:srgbClr val="832B2B"/>
                    </a:gs>
                  </a:gsLst>
                  <a:lin scaled="0"/>
                </a:gradFill>
                <a:latin typeface="黑体" panose="02010609060101010101" charset="-122"/>
                <a:ea typeface="黑体" panose="02010609060101010101" charset="-122"/>
              </a:rPr>
              <a:t>。</a:t>
            </a:r>
          </a:p>
        </p:txBody>
      </p:sp>
      <p:sp>
        <p:nvSpPr>
          <p:cNvPr id="4" name="文本占位符 3"/>
          <p:cNvSpPr>
            <a:spLocks noGrp="1"/>
          </p:cNvSpPr>
          <p:nvPr>
            <p:ph type="body" sz="quarter" idx="13"/>
          </p:nvPr>
        </p:nvSpPr>
        <p:spPr/>
        <p:txBody>
          <a:bodyPr>
            <a:normAutofit fontScale="90000"/>
          </a:bodyPr>
          <a:lstStyle/>
          <a:p>
            <a:pPr marL="0" indent="0">
              <a:buNone/>
            </a:pPr>
            <a:r>
              <a:rPr lang="en-US" altLang="zh-CN" dirty="0"/>
              <a:t>2. </a:t>
            </a:r>
            <a:r>
              <a:rPr dirty="0"/>
              <a:t>主要研究内容</a:t>
            </a:r>
          </a:p>
        </p:txBody>
      </p:sp>
      <p:pic>
        <p:nvPicPr>
          <p:cNvPr id="45" name="图片 45"/>
          <p:cNvPicPr>
            <a:picLocks noChangeAspect="1"/>
          </p:cNvPicPr>
          <p:nvPr/>
        </p:nvPicPr>
        <p:blipFill>
          <a:blip r:embed="rId2" cstate="print"/>
          <a:stretch>
            <a:fillRect/>
          </a:stretch>
        </p:blipFill>
        <p:spPr>
          <a:xfrm>
            <a:off x="1116330" y="1234440"/>
            <a:ext cx="5029835" cy="3085465"/>
          </a:xfrm>
          <a:prstGeom prst="rect">
            <a:avLst/>
          </a:prstGeom>
        </p:spPr>
      </p:pic>
      <p:pic>
        <p:nvPicPr>
          <p:cNvPr id="22" name="图片 10"/>
          <p:cNvPicPr/>
          <p:nvPr/>
        </p:nvPicPr>
        <p:blipFill>
          <a:blip r:embed="rId3" cstate="print"/>
          <a:srcRect/>
          <a:stretch>
            <a:fillRect/>
          </a:stretch>
        </p:blipFill>
        <p:spPr>
          <a:xfrm>
            <a:off x="6939280" y="839153"/>
            <a:ext cx="4512310" cy="3480435"/>
          </a:xfrm>
          <a:prstGeom prst="rect">
            <a:avLst/>
          </a:prstGeom>
          <a:noFill/>
          <a:ln w="9525">
            <a:noFill/>
            <a:miter lim="800000"/>
            <a:headEnd/>
            <a:tailEnd/>
          </a:ln>
        </p:spPr>
      </p:pic>
      <p:sp>
        <p:nvSpPr>
          <p:cNvPr id="3" name="文本框 2"/>
          <p:cNvSpPr txBox="1"/>
          <p:nvPr/>
        </p:nvSpPr>
        <p:spPr>
          <a:xfrm>
            <a:off x="1811655" y="4319905"/>
            <a:ext cx="3639185" cy="738505"/>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sym typeface="+mn-ea"/>
              </a:rPr>
              <a:t>由非晶碳酸钙到方解石晶体的矿化过程</a:t>
            </a:r>
            <a:endParaRPr sz="1600" dirty="0">
              <a:solidFill>
                <a:schemeClr val="accent1"/>
              </a:solidFill>
              <a:latin typeface="思源黑体 CN Light" panose="020B0300000000000000" pitchFamily="34" charset="-122"/>
              <a:ea typeface="思源黑体 CN Light" panose="020B0300000000000000" pitchFamily="34" charset="-122"/>
            </a:endParaRPr>
          </a:p>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海胆刺生长的尖端位置存在非晶碳酸钙</a:t>
            </a:r>
          </a:p>
        </p:txBody>
      </p:sp>
      <p:sp>
        <p:nvSpPr>
          <p:cNvPr id="8" name="文本框 7"/>
          <p:cNvSpPr txBox="1"/>
          <p:nvPr/>
        </p:nvSpPr>
        <p:spPr>
          <a:xfrm>
            <a:off x="7760970" y="4504690"/>
            <a:ext cx="2869565" cy="368935"/>
          </a:xfrm>
          <a:prstGeom prst="rect">
            <a:avLst/>
          </a:prstGeom>
          <a:noFill/>
        </p:spPr>
        <p:txBody>
          <a:bodyPr wrap="square" lIns="0" tIns="0" rIns="0" bIns="0" rtlCol="0">
            <a:spAutoFit/>
          </a:bodyPr>
          <a:lstStyle/>
          <a:p>
            <a:pPr algn="just">
              <a:lnSpc>
                <a:spcPct val="150000"/>
              </a:lnSpc>
            </a:pPr>
            <a:r>
              <a:rPr lang="zh-CN" altLang="en-US" sz="1600" dirty="0">
                <a:solidFill>
                  <a:schemeClr val="accent1"/>
                </a:solidFill>
                <a:latin typeface="思源黑体 CN Light" panose="020B0300000000000000" pitchFamily="34" charset="-122"/>
                <a:ea typeface="思源黑体 CN Light" panose="020B0300000000000000" pitchFamily="34" charset="-122"/>
              </a:rPr>
              <a:t>甘氨酸、谷氨酸控制晶化过程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叁</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zh-CN" altLang="en-US" sz="4400" b="1" dirty="0">
                <a:solidFill>
                  <a:schemeClr val="accent2"/>
                </a:solidFill>
                <a:latin typeface="思源宋体 CN Heavy" panose="02020900000000000000" pitchFamily="18" charset="-122"/>
                <a:ea typeface="思源宋体 CN Heavy" panose="02020900000000000000" pitchFamily="18" charset="-122"/>
              </a:rPr>
              <a:t>实验方法</a:t>
            </a:r>
          </a:p>
        </p:txBody>
      </p:sp>
      <p:sp>
        <p:nvSpPr>
          <p:cNvPr id="3" name="矩形 2"/>
          <p:cNvSpPr/>
          <p:nvPr/>
        </p:nvSpPr>
        <p:spPr>
          <a:xfrm>
            <a:off x="976440" y="2126123"/>
            <a:ext cx="2044983"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3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Three</a:t>
            </a:r>
            <a:endParaRPr lang="zh-CN" altLang="en-US" sz="6600" i="1" dirty="0">
              <a:solidFill>
                <a:schemeClr val="accent1"/>
              </a:solidFill>
            </a:endParaRPr>
          </a:p>
        </p:txBody>
      </p:sp>
      <p:cxnSp>
        <p:nvCxnSpPr>
          <p:cNvPr id="37" name="直接连接符 36"/>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6"/>
          </p:nvPr>
        </p:nvSpPr>
        <p:spPr/>
        <p:txBody>
          <a:bodyPr>
            <a:normAutofit lnSpcReduction="10000"/>
          </a:bodyPr>
          <a:lstStyle/>
          <a:p>
            <a:r>
              <a:rPr lang="en-US" altLang="zh-CN" dirty="0"/>
              <a:t>3. </a:t>
            </a:r>
            <a:r>
              <a:rPr dirty="0"/>
              <a:t>实验方法</a:t>
            </a:r>
          </a:p>
        </p:txBody>
      </p:sp>
      <p:sp>
        <p:nvSpPr>
          <p:cNvPr id="3" name="文本框 2"/>
          <p:cNvSpPr txBox="1"/>
          <p:nvPr/>
        </p:nvSpPr>
        <p:spPr>
          <a:xfrm>
            <a:off x="756310" y="4162706"/>
            <a:ext cx="2006774" cy="39878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a:t>
            </a:r>
          </a:p>
        </p:txBody>
      </p:sp>
      <p:sp>
        <p:nvSpPr>
          <p:cNvPr id="62" name="文本框 61"/>
          <p:cNvSpPr txBox="1"/>
          <p:nvPr/>
        </p:nvSpPr>
        <p:spPr>
          <a:xfrm>
            <a:off x="6469578" y="4162706"/>
            <a:ext cx="2006774" cy="40011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图片标题在这里</a:t>
            </a:r>
          </a:p>
        </p:txBody>
      </p:sp>
      <p:sp>
        <p:nvSpPr>
          <p:cNvPr id="63" name="文本框 62"/>
          <p:cNvSpPr txBox="1"/>
          <p:nvPr/>
        </p:nvSpPr>
        <p:spPr>
          <a:xfrm>
            <a:off x="9328174" y="4162706"/>
            <a:ext cx="2006774" cy="40011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图片标题在这里</a:t>
            </a:r>
          </a:p>
        </p:txBody>
      </p:sp>
      <p:sp>
        <p:nvSpPr>
          <p:cNvPr id="83" name="文本框 82"/>
          <p:cNvSpPr txBox="1"/>
          <p:nvPr/>
        </p:nvSpPr>
        <p:spPr>
          <a:xfrm>
            <a:off x="756075" y="995835"/>
            <a:ext cx="3836273" cy="460375"/>
          </a:xfrm>
          <a:prstGeom prst="rect">
            <a:avLst/>
          </a:prstGeom>
          <a:noFill/>
        </p:spPr>
        <p:txBody>
          <a:bodyPr wrap="square" rtlCol="0">
            <a:spAutoFit/>
          </a:bodyPr>
          <a:lstStyle/>
          <a:p>
            <a:pPr algn="l"/>
            <a:r>
              <a:rPr lang="zh-CN" altLang="en-US" sz="2400" dirty="0">
                <a:solidFill>
                  <a:schemeClr val="accent1"/>
                </a:solidFill>
                <a:latin typeface="+mj-ea"/>
                <a:ea typeface="+mj-ea"/>
              </a:rPr>
              <a:t>磷酸钙杂化材料合成</a:t>
            </a:r>
          </a:p>
        </p:txBody>
      </p:sp>
      <p:sp>
        <p:nvSpPr>
          <p:cNvPr id="84" name="文本框 83"/>
          <p:cNvSpPr txBox="1"/>
          <p:nvPr/>
        </p:nvSpPr>
        <p:spPr>
          <a:xfrm>
            <a:off x="697865" y="1757045"/>
            <a:ext cx="5160010" cy="1322070"/>
          </a:xfrm>
          <a:prstGeom prst="rect">
            <a:avLst/>
          </a:prstGeom>
          <a:noFill/>
        </p:spPr>
        <p:txBody>
          <a:bodyPr wrap="square" rtlCol="0">
            <a:spAutoFit/>
          </a:bodyPr>
          <a:lstStyle/>
          <a:p>
            <a:pPr algn="l"/>
            <a:r>
              <a:rPr lang="zh-CN" altLang="en-US" sz="1600" dirty="0">
                <a:solidFill>
                  <a:schemeClr val="accent1"/>
                </a:solidFill>
                <a:latin typeface="+mn-ea"/>
              </a:rPr>
              <a:t>原材料：</a:t>
            </a:r>
          </a:p>
          <a:p>
            <a:pPr algn="l"/>
            <a:r>
              <a:rPr lang="zh-CN" altLang="en-US" sz="1600" dirty="0">
                <a:solidFill>
                  <a:schemeClr val="accent1"/>
                </a:solidFill>
                <a:latin typeface="+mn-ea"/>
              </a:rPr>
              <a:t>四水合硝酸钙（Ca(NO</a:t>
            </a:r>
            <a:r>
              <a:rPr lang="en-US" altLang="zh-CN" sz="1600" baseline="-25000" dirty="0">
                <a:solidFill>
                  <a:schemeClr val="accent1"/>
                </a:solidFill>
                <a:latin typeface="+mn-ea"/>
              </a:rPr>
              <a:t>3</a:t>
            </a:r>
            <a:r>
              <a:rPr lang="zh-CN" altLang="en-US" sz="1600" dirty="0">
                <a:solidFill>
                  <a:schemeClr val="accent1"/>
                </a:solidFill>
                <a:latin typeface="+mn-ea"/>
              </a:rPr>
              <a:t>)</a:t>
            </a:r>
            <a:r>
              <a:rPr lang="en-US" altLang="zh-CN" sz="1600" baseline="-25000" dirty="0">
                <a:solidFill>
                  <a:schemeClr val="accent1"/>
                </a:solidFill>
                <a:latin typeface="+mn-ea"/>
              </a:rPr>
              <a:t>2</a:t>
            </a:r>
            <a:r>
              <a:rPr lang="zh-CN" altLang="en-US" sz="1600" dirty="0">
                <a:solidFill>
                  <a:schemeClr val="accent1"/>
                </a:solidFill>
                <a:latin typeface="+mn-ea"/>
              </a:rPr>
              <a:t>·4H2O），六水合硝酸镁（Mg(NO</a:t>
            </a:r>
            <a:r>
              <a:rPr lang="en-US" altLang="zh-CN" sz="1600" baseline="-25000" dirty="0">
                <a:solidFill>
                  <a:schemeClr val="accent1"/>
                </a:solidFill>
                <a:latin typeface="+mn-ea"/>
              </a:rPr>
              <a:t>3</a:t>
            </a:r>
            <a:r>
              <a:rPr lang="zh-CN" altLang="en-US" sz="1600" dirty="0">
                <a:solidFill>
                  <a:schemeClr val="accent1"/>
                </a:solidFill>
                <a:latin typeface="+mn-ea"/>
              </a:rPr>
              <a:t>)·6H2O），磷酸氢二铵（(NH</a:t>
            </a:r>
            <a:r>
              <a:rPr lang="en-US" altLang="zh-CN" sz="1600" baseline="-25000" dirty="0">
                <a:solidFill>
                  <a:schemeClr val="accent1"/>
                </a:solidFill>
                <a:latin typeface="+mn-ea"/>
              </a:rPr>
              <a:t>2</a:t>
            </a:r>
            <a:r>
              <a:rPr lang="zh-CN" altLang="en-US" sz="1600" dirty="0">
                <a:solidFill>
                  <a:schemeClr val="accent1"/>
                </a:solidFill>
                <a:latin typeface="+mn-ea"/>
              </a:rPr>
              <a:t>)</a:t>
            </a:r>
            <a:r>
              <a:rPr lang="en-US" altLang="zh-CN" sz="1600" baseline="-25000" dirty="0">
                <a:solidFill>
                  <a:schemeClr val="accent1"/>
                </a:solidFill>
                <a:latin typeface="+mn-ea"/>
              </a:rPr>
              <a:t>2</a:t>
            </a:r>
            <a:r>
              <a:rPr lang="zh-CN" altLang="en-US" sz="1600" dirty="0">
                <a:solidFill>
                  <a:schemeClr val="accent1"/>
                </a:solidFill>
                <a:latin typeface="+mn-ea"/>
              </a:rPr>
              <a:t>HPO</a:t>
            </a:r>
            <a:r>
              <a:rPr lang="en-US" altLang="zh-CN" sz="1600" baseline="-25000" dirty="0">
                <a:solidFill>
                  <a:schemeClr val="accent1"/>
                </a:solidFill>
                <a:latin typeface="+mn-ea"/>
              </a:rPr>
              <a:t>4</a:t>
            </a:r>
            <a:r>
              <a:rPr lang="zh-CN" altLang="en-US" sz="1600" dirty="0">
                <a:solidFill>
                  <a:schemeClr val="accent1"/>
                </a:solidFill>
                <a:latin typeface="+mn-ea"/>
              </a:rPr>
              <a:t>），</a:t>
            </a:r>
          </a:p>
          <a:p>
            <a:pPr algn="l"/>
            <a:r>
              <a:rPr lang="zh-CN" altLang="en-US" sz="1600" dirty="0">
                <a:solidFill>
                  <a:schemeClr val="accent1"/>
                </a:solidFill>
                <a:latin typeface="+mn-ea"/>
              </a:rPr>
              <a:t>柠檬酸(C6H8O7)，阿仑膦酸(C4H13NO7P2)，</a:t>
            </a:r>
          </a:p>
          <a:p>
            <a:pPr algn="l"/>
            <a:r>
              <a:rPr lang="zh-CN" altLang="en-US" sz="1600" dirty="0">
                <a:solidFill>
                  <a:schemeClr val="accent1"/>
                </a:solidFill>
                <a:latin typeface="+mn-ea"/>
              </a:rPr>
              <a:t>海藻酸(C14H22O13)，聚丙烯酸（[CH4O2]N）</a:t>
            </a:r>
          </a:p>
        </p:txBody>
      </p:sp>
      <p:sp>
        <p:nvSpPr>
          <p:cNvPr id="10" name="文本框 9"/>
          <p:cNvSpPr txBox="1"/>
          <p:nvPr/>
        </p:nvSpPr>
        <p:spPr>
          <a:xfrm>
            <a:off x="1452880" y="3803650"/>
            <a:ext cx="8091805" cy="1568450"/>
          </a:xfrm>
          <a:prstGeom prst="rect">
            <a:avLst/>
          </a:prstGeom>
          <a:noFill/>
        </p:spPr>
        <p:txBody>
          <a:bodyPr wrap="square" rtlCol="0">
            <a:spAutoFit/>
          </a:bodyPr>
          <a:lstStyle/>
          <a:p>
            <a:pPr algn="l"/>
            <a:r>
              <a:rPr lang="zh-CN" altLang="en-US" sz="1600" dirty="0">
                <a:solidFill>
                  <a:schemeClr val="accent1"/>
                </a:solidFill>
                <a:latin typeface="+mn-ea"/>
              </a:rPr>
              <a:t>合成方法：</a:t>
            </a:r>
          </a:p>
          <a:p>
            <a:pPr algn="l"/>
            <a:r>
              <a:rPr lang="zh-CN" altLang="en-US" sz="1600" dirty="0">
                <a:solidFill>
                  <a:schemeClr val="accent1"/>
                </a:solidFill>
                <a:latin typeface="+mn-ea"/>
              </a:rPr>
              <a:t>将Mg(NO3)2·6H2O粉末溶解在50ml0.02mol/L Ca(NO3)2·4H2O溶液中，Ca/Mg摩尔比为9，得到均匀溶液。0.132 g (NH4)2HPO4和0.04 g PAA溶解在200 mL超纯水中。将钙镁溶液缓慢加入磷酸溶液中，滴加速度为2 ml/min，室温搅拌2小时。通过离心机4000 rpm 5分钟收集沉淀物，并用8000-14000 Da透析袋在去离子水中透析24小时以除去未反应的PAA。最后通过冷冻烘干获得Mg-ACP / PAA杂化纳米颗粒。</a:t>
            </a:r>
          </a:p>
        </p:txBody>
      </p:sp>
      <p:sp>
        <p:nvSpPr>
          <p:cNvPr id="11" name="文本框 10"/>
          <p:cNvSpPr txBox="1"/>
          <p:nvPr/>
        </p:nvSpPr>
        <p:spPr>
          <a:xfrm>
            <a:off x="6285655" y="995835"/>
            <a:ext cx="3836273" cy="460375"/>
          </a:xfrm>
          <a:prstGeom prst="rect">
            <a:avLst/>
          </a:prstGeom>
          <a:noFill/>
        </p:spPr>
        <p:txBody>
          <a:bodyPr wrap="square" rtlCol="0">
            <a:spAutoFit/>
          </a:bodyPr>
          <a:lstStyle/>
          <a:p>
            <a:pPr algn="l"/>
            <a:r>
              <a:rPr lang="zh-CN" altLang="en-US" sz="2400" dirty="0">
                <a:solidFill>
                  <a:schemeClr val="accent1"/>
                </a:solidFill>
                <a:latin typeface="+mj-ea"/>
                <a:ea typeface="+mj-ea"/>
              </a:rPr>
              <a:t>磷酸钙杂化材料表征</a:t>
            </a:r>
          </a:p>
        </p:txBody>
      </p:sp>
      <p:sp>
        <p:nvSpPr>
          <p:cNvPr id="13" name="文本框 12"/>
          <p:cNvSpPr txBox="1"/>
          <p:nvPr/>
        </p:nvSpPr>
        <p:spPr>
          <a:xfrm>
            <a:off x="6295390" y="1770380"/>
            <a:ext cx="4587240" cy="1322070"/>
          </a:xfrm>
          <a:prstGeom prst="rect">
            <a:avLst/>
          </a:prstGeom>
          <a:noFill/>
        </p:spPr>
        <p:txBody>
          <a:bodyPr wrap="square" rtlCol="0">
            <a:spAutoFit/>
          </a:bodyPr>
          <a:lstStyle/>
          <a:p>
            <a:pPr algn="l"/>
            <a:r>
              <a:rPr lang="zh-CN" altLang="en-US" sz="1600" dirty="0">
                <a:solidFill>
                  <a:schemeClr val="accent1"/>
                </a:solidFill>
                <a:latin typeface="+mn-ea"/>
              </a:rPr>
              <a:t>材料成分分析：</a:t>
            </a:r>
          </a:p>
          <a:p>
            <a:pPr algn="l"/>
            <a:r>
              <a:rPr lang="zh-CN" altLang="en-US" sz="1600" dirty="0">
                <a:solidFill>
                  <a:schemeClr val="accent1"/>
                </a:solidFill>
                <a:latin typeface="+mn-ea"/>
              </a:rPr>
              <a:t>使用X射线衍射仪、傅里叶变换红外光谱仪</a:t>
            </a:r>
          </a:p>
          <a:p>
            <a:pPr algn="l"/>
            <a:endParaRPr lang="zh-CN" altLang="en-US" sz="1600" dirty="0">
              <a:solidFill>
                <a:schemeClr val="accent1"/>
              </a:solidFill>
              <a:latin typeface="+mn-ea"/>
            </a:endParaRPr>
          </a:p>
          <a:p>
            <a:pPr algn="l"/>
            <a:r>
              <a:rPr lang="zh-CN" altLang="en-US" sz="1600" dirty="0">
                <a:solidFill>
                  <a:schemeClr val="accent1"/>
                </a:solidFill>
                <a:latin typeface="+mn-ea"/>
              </a:rPr>
              <a:t>微观形貌分析：</a:t>
            </a:r>
          </a:p>
          <a:p>
            <a:pPr algn="l"/>
            <a:r>
              <a:rPr lang="zh-CN" altLang="en-US" sz="1600" dirty="0">
                <a:solidFill>
                  <a:schemeClr val="accent1"/>
                </a:solidFill>
                <a:latin typeface="+mn-ea"/>
              </a:rPr>
              <a:t>超声分散5分钟后使用透射电子显微镜</a:t>
            </a:r>
          </a:p>
        </p:txBody>
      </p:sp>
      <p:sp>
        <p:nvSpPr>
          <p:cNvPr id="14" name="矩形: 圆角 47"/>
          <p:cNvSpPr/>
          <p:nvPr/>
        </p:nvSpPr>
        <p:spPr>
          <a:xfrm rot="16200000">
            <a:off x="2264410" y="-38100"/>
            <a:ext cx="1802765" cy="493585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47"/>
          <p:cNvSpPr/>
          <p:nvPr/>
        </p:nvSpPr>
        <p:spPr>
          <a:xfrm rot="16200000">
            <a:off x="4485640" y="421640"/>
            <a:ext cx="2026285" cy="833120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47"/>
          <p:cNvSpPr/>
          <p:nvPr/>
        </p:nvSpPr>
        <p:spPr>
          <a:xfrm rot="16200000">
            <a:off x="7687310" y="-36830"/>
            <a:ext cx="1802765" cy="493585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6"/>
          </p:nvPr>
        </p:nvSpPr>
        <p:spPr/>
        <p:txBody>
          <a:bodyPr>
            <a:normAutofit lnSpcReduction="10000"/>
          </a:bodyPr>
          <a:lstStyle/>
          <a:p>
            <a:r>
              <a:rPr lang="en-US" altLang="zh-CN" dirty="0"/>
              <a:t>3. </a:t>
            </a:r>
            <a:r>
              <a:rPr dirty="0"/>
              <a:t>实验方法</a:t>
            </a:r>
          </a:p>
        </p:txBody>
      </p:sp>
      <p:sp>
        <p:nvSpPr>
          <p:cNvPr id="3" name="文本框 2"/>
          <p:cNvSpPr txBox="1"/>
          <p:nvPr/>
        </p:nvSpPr>
        <p:spPr>
          <a:xfrm>
            <a:off x="756310" y="4162706"/>
            <a:ext cx="2006774" cy="39878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a:t>
            </a:r>
          </a:p>
        </p:txBody>
      </p:sp>
      <p:sp>
        <p:nvSpPr>
          <p:cNvPr id="62" name="文本框 61"/>
          <p:cNvSpPr txBox="1"/>
          <p:nvPr/>
        </p:nvSpPr>
        <p:spPr>
          <a:xfrm>
            <a:off x="6469578" y="4162706"/>
            <a:ext cx="2006774" cy="40011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图片标题在这里</a:t>
            </a:r>
          </a:p>
        </p:txBody>
      </p:sp>
      <p:sp>
        <p:nvSpPr>
          <p:cNvPr id="63" name="文本框 62"/>
          <p:cNvSpPr txBox="1"/>
          <p:nvPr/>
        </p:nvSpPr>
        <p:spPr>
          <a:xfrm>
            <a:off x="9328174" y="4162706"/>
            <a:ext cx="2006774" cy="400110"/>
          </a:xfrm>
          <a:prstGeom prst="rect">
            <a:avLst/>
          </a:prstGeom>
          <a:noFill/>
        </p:spPr>
        <p:txBody>
          <a:bodyPr wrap="square" rtlCol="0">
            <a:spAutoFit/>
          </a:bodyPr>
          <a:lstStyle/>
          <a:p>
            <a:pPr algn="ctr"/>
            <a:r>
              <a:rPr lang="zh-CN" altLang="en-US" sz="2000" dirty="0">
                <a:solidFill>
                  <a:schemeClr val="bg1"/>
                </a:solidFill>
                <a:latin typeface="+mj-ea"/>
                <a:ea typeface="+mj-ea"/>
              </a:rPr>
              <a:t>图片标题在这里</a:t>
            </a:r>
          </a:p>
        </p:txBody>
      </p:sp>
      <p:sp>
        <p:nvSpPr>
          <p:cNvPr id="83" name="文本框 82"/>
          <p:cNvSpPr txBox="1"/>
          <p:nvPr/>
        </p:nvSpPr>
        <p:spPr>
          <a:xfrm>
            <a:off x="715645" y="820420"/>
            <a:ext cx="4612005" cy="460375"/>
          </a:xfrm>
          <a:prstGeom prst="rect">
            <a:avLst/>
          </a:prstGeom>
          <a:noFill/>
        </p:spPr>
        <p:txBody>
          <a:bodyPr wrap="square" rtlCol="0">
            <a:spAutoFit/>
          </a:bodyPr>
          <a:lstStyle/>
          <a:p>
            <a:pPr algn="l"/>
            <a:r>
              <a:rPr lang="zh-CN" altLang="en-US" sz="2400" dirty="0">
                <a:solidFill>
                  <a:schemeClr val="accent1"/>
                </a:solidFill>
                <a:latin typeface="+mj-ea"/>
                <a:ea typeface="+mj-ea"/>
              </a:rPr>
              <a:t>非晶磷酸钙分子动力学模拟</a:t>
            </a:r>
          </a:p>
        </p:txBody>
      </p:sp>
      <p:sp>
        <p:nvSpPr>
          <p:cNvPr id="84" name="文本框 83"/>
          <p:cNvSpPr txBox="1"/>
          <p:nvPr/>
        </p:nvSpPr>
        <p:spPr>
          <a:xfrm>
            <a:off x="1640840" y="3667125"/>
            <a:ext cx="2761615" cy="337185"/>
          </a:xfrm>
          <a:prstGeom prst="rect">
            <a:avLst/>
          </a:prstGeom>
          <a:noFill/>
        </p:spPr>
        <p:txBody>
          <a:bodyPr wrap="square" rtlCol="0">
            <a:spAutoFit/>
          </a:bodyPr>
          <a:lstStyle/>
          <a:p>
            <a:pPr algn="ctr"/>
            <a:r>
              <a:rPr lang="zh-CN" altLang="en-US" sz="1600" dirty="0">
                <a:solidFill>
                  <a:schemeClr val="accent1"/>
                </a:solidFill>
                <a:latin typeface="+mn-ea"/>
              </a:rPr>
              <a:t>构建晶格指数</a:t>
            </a:r>
          </a:p>
        </p:txBody>
      </p:sp>
      <p:pic>
        <p:nvPicPr>
          <p:cNvPr id="7" name="图片 2"/>
          <p:cNvPicPr>
            <a:picLocks noChangeAspect="1"/>
          </p:cNvPicPr>
          <p:nvPr/>
        </p:nvPicPr>
        <p:blipFill>
          <a:blip r:embed="rId2"/>
          <a:stretch>
            <a:fillRect/>
          </a:stretch>
        </p:blipFill>
        <p:spPr>
          <a:xfrm>
            <a:off x="895985" y="1454785"/>
            <a:ext cx="4010025" cy="2054225"/>
          </a:xfrm>
          <a:prstGeom prst="rect">
            <a:avLst/>
          </a:prstGeom>
          <a:noFill/>
          <a:ln>
            <a:noFill/>
          </a:ln>
        </p:spPr>
      </p:pic>
      <p:pic>
        <p:nvPicPr>
          <p:cNvPr id="8" name="图片 3"/>
          <p:cNvPicPr>
            <a:picLocks noChangeAspect="1"/>
          </p:cNvPicPr>
          <p:nvPr/>
        </p:nvPicPr>
        <p:blipFill>
          <a:blip r:embed="rId3"/>
          <a:stretch>
            <a:fillRect/>
          </a:stretch>
        </p:blipFill>
        <p:spPr>
          <a:xfrm>
            <a:off x="589598" y="4162108"/>
            <a:ext cx="5255895" cy="1901825"/>
          </a:xfrm>
          <a:prstGeom prst="rect">
            <a:avLst/>
          </a:prstGeom>
          <a:noFill/>
          <a:ln>
            <a:noFill/>
          </a:ln>
        </p:spPr>
      </p:pic>
      <p:sp>
        <p:nvSpPr>
          <p:cNvPr id="2" name="文本框 1"/>
          <p:cNvSpPr txBox="1"/>
          <p:nvPr/>
        </p:nvSpPr>
        <p:spPr>
          <a:xfrm>
            <a:off x="5845810" y="5480685"/>
            <a:ext cx="3890645" cy="583565"/>
          </a:xfrm>
          <a:prstGeom prst="rect">
            <a:avLst/>
          </a:prstGeom>
          <a:noFill/>
        </p:spPr>
        <p:txBody>
          <a:bodyPr wrap="square" rtlCol="0">
            <a:spAutoFit/>
          </a:bodyPr>
          <a:lstStyle/>
          <a:p>
            <a:pPr algn="ctr"/>
            <a:r>
              <a:rPr lang="zh-CN" altLang="en-US" sz="1600" dirty="0">
                <a:solidFill>
                  <a:schemeClr val="accent1"/>
                </a:solidFill>
                <a:latin typeface="+mn-ea"/>
              </a:rPr>
              <a:t>模型中共有59个钙原子，36个磷原子，156个氧原子和12个氢原子</a:t>
            </a:r>
          </a:p>
        </p:txBody>
      </p:sp>
      <p:pic>
        <p:nvPicPr>
          <p:cNvPr id="39" name="图片 15"/>
          <p:cNvPicPr>
            <a:picLocks noChangeAspect="1"/>
          </p:cNvPicPr>
          <p:nvPr/>
        </p:nvPicPr>
        <p:blipFill>
          <a:blip r:embed="rId4"/>
          <a:stretch>
            <a:fillRect/>
          </a:stretch>
        </p:blipFill>
        <p:spPr>
          <a:xfrm>
            <a:off x="6469063" y="694690"/>
            <a:ext cx="3890645" cy="4445000"/>
          </a:xfrm>
          <a:prstGeom prst="rect">
            <a:avLst/>
          </a:prstGeom>
          <a:noFill/>
          <a:ln>
            <a:noFill/>
          </a:ln>
        </p:spPr>
      </p:pic>
      <p:sp>
        <p:nvSpPr>
          <p:cNvPr id="4" name="文本框 3"/>
          <p:cNvSpPr txBox="1"/>
          <p:nvPr/>
        </p:nvSpPr>
        <p:spPr>
          <a:xfrm>
            <a:off x="10360025" y="1394460"/>
            <a:ext cx="1379855" cy="3046095"/>
          </a:xfrm>
          <a:prstGeom prst="rect">
            <a:avLst/>
          </a:prstGeom>
          <a:noFill/>
        </p:spPr>
        <p:txBody>
          <a:bodyPr wrap="square" rtlCol="0">
            <a:spAutoFit/>
          </a:bodyPr>
          <a:lstStyle/>
          <a:p>
            <a:pPr algn="ctr"/>
            <a:r>
              <a:rPr lang="en-US" altLang="zh-CN" sz="1600" dirty="0">
                <a:solidFill>
                  <a:schemeClr val="accent1"/>
                </a:solidFill>
                <a:latin typeface="+mn-ea"/>
              </a:rPr>
              <a:t>a:</a:t>
            </a:r>
            <a:r>
              <a:rPr lang="zh-CN" altLang="en-US" sz="1600" dirty="0">
                <a:solidFill>
                  <a:schemeClr val="accent1"/>
                </a:solidFill>
                <a:latin typeface="+mn-ea"/>
              </a:rPr>
              <a:t>100K </a:t>
            </a:r>
            <a:r>
              <a:rPr lang="en-US" altLang="zh-CN" sz="1600" dirty="0">
                <a:solidFill>
                  <a:schemeClr val="accent1"/>
                </a:solidFill>
                <a:latin typeface="+mn-ea"/>
              </a:rPr>
              <a:t>1ps</a:t>
            </a:r>
          </a:p>
          <a:p>
            <a:pPr algn="ctr"/>
            <a:endParaRPr lang="en-US" altLang="zh-CN" sz="1600" dirty="0">
              <a:solidFill>
                <a:schemeClr val="accent1"/>
              </a:solidFill>
              <a:latin typeface="+mn-ea"/>
            </a:endParaRPr>
          </a:p>
          <a:p>
            <a:pPr algn="ctr"/>
            <a:r>
              <a:rPr lang="en-US" altLang="zh-CN" sz="1600" dirty="0">
                <a:solidFill>
                  <a:schemeClr val="accent1"/>
                </a:solidFill>
                <a:latin typeface="+mn-ea"/>
              </a:rPr>
              <a:t>b:100K 5ps</a:t>
            </a:r>
          </a:p>
          <a:p>
            <a:pPr algn="ctr"/>
            <a:endParaRPr lang="en-US" altLang="zh-CN" sz="1600" dirty="0">
              <a:solidFill>
                <a:schemeClr val="accent1"/>
              </a:solidFill>
              <a:latin typeface="+mn-ea"/>
            </a:endParaRPr>
          </a:p>
          <a:p>
            <a:pPr algn="ctr"/>
            <a:r>
              <a:rPr lang="en-US" altLang="zh-CN" sz="1600" dirty="0">
                <a:solidFill>
                  <a:schemeClr val="accent1"/>
                </a:solidFill>
                <a:latin typeface="+mn-ea"/>
              </a:rPr>
              <a:t>c:300K 1ps</a:t>
            </a:r>
          </a:p>
          <a:p>
            <a:pPr algn="ctr"/>
            <a:endParaRPr lang="en-US" altLang="zh-CN" sz="1600" dirty="0">
              <a:solidFill>
                <a:schemeClr val="accent1"/>
              </a:solidFill>
              <a:latin typeface="+mn-ea"/>
            </a:endParaRPr>
          </a:p>
          <a:p>
            <a:pPr algn="ctr"/>
            <a:r>
              <a:rPr lang="en-US" altLang="zh-CN" sz="1600" dirty="0">
                <a:solidFill>
                  <a:schemeClr val="accent1"/>
                </a:solidFill>
                <a:latin typeface="+mn-ea"/>
              </a:rPr>
              <a:t>d:300K 5ps</a:t>
            </a:r>
          </a:p>
          <a:p>
            <a:pPr algn="ctr"/>
            <a:endParaRPr lang="en-US" altLang="zh-CN" sz="1600" dirty="0">
              <a:solidFill>
                <a:schemeClr val="accent1"/>
              </a:solidFill>
              <a:latin typeface="+mn-ea"/>
            </a:endParaRPr>
          </a:p>
          <a:p>
            <a:pPr algn="ctr"/>
            <a:r>
              <a:rPr lang="en-US" altLang="zh-CN" sz="1600" dirty="0">
                <a:solidFill>
                  <a:schemeClr val="accent1"/>
                </a:solidFill>
                <a:latin typeface="+mn-ea"/>
              </a:rPr>
              <a:t>e:2000K 1ps</a:t>
            </a:r>
          </a:p>
          <a:p>
            <a:pPr algn="ctr"/>
            <a:endParaRPr lang="en-US" altLang="zh-CN" sz="1600" dirty="0">
              <a:solidFill>
                <a:schemeClr val="accent1"/>
              </a:solidFill>
              <a:latin typeface="+mn-ea"/>
            </a:endParaRPr>
          </a:p>
          <a:p>
            <a:pPr algn="ctr"/>
            <a:r>
              <a:rPr lang="en-US" altLang="zh-CN" sz="1600" dirty="0">
                <a:solidFill>
                  <a:schemeClr val="accent1"/>
                </a:solidFill>
                <a:latin typeface="+mn-ea"/>
              </a:rPr>
              <a:t>f:2000K 5ps</a:t>
            </a:r>
          </a:p>
          <a:p>
            <a:pPr algn="ctr"/>
            <a:endParaRPr lang="zh-CN" altLang="en-US" sz="1600" dirty="0">
              <a:solidFill>
                <a:schemeClr val="accent1"/>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肆</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zh-CN" altLang="en-US" sz="4400" b="1" dirty="0">
                <a:solidFill>
                  <a:schemeClr val="accent2"/>
                </a:solidFill>
                <a:latin typeface="思源宋体 CN Heavy" panose="02020900000000000000" pitchFamily="18" charset="-122"/>
                <a:ea typeface="思源宋体 CN Heavy" panose="02020900000000000000" pitchFamily="18" charset="-122"/>
              </a:rPr>
              <a:t>实验结论</a:t>
            </a:r>
          </a:p>
        </p:txBody>
      </p:sp>
      <p:sp>
        <p:nvSpPr>
          <p:cNvPr id="3" name="矩形 2"/>
          <p:cNvSpPr/>
          <p:nvPr/>
        </p:nvSpPr>
        <p:spPr>
          <a:xfrm>
            <a:off x="976440" y="2126123"/>
            <a:ext cx="1913152"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4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Four</a:t>
            </a:r>
            <a:endParaRPr lang="zh-CN" altLang="en-US" sz="6600" i="1" dirty="0">
              <a:solidFill>
                <a:schemeClr val="accent1"/>
              </a:solidFill>
            </a:endParaRPr>
          </a:p>
        </p:txBody>
      </p:sp>
      <p:cxnSp>
        <p:nvCxnSpPr>
          <p:cNvPr id="37" name="直接连接符 36"/>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42791" y="2191297"/>
            <a:ext cx="2528399" cy="252839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130308" y="1469020"/>
            <a:ext cx="3958828" cy="3958828"/>
          </a:xfrm>
          <a:prstGeom prst="ellipse">
            <a:avLst/>
          </a:prstGeom>
          <a:noFill/>
          <a:ln>
            <a:solidFill>
              <a:schemeClr val="accent2">
                <a:lumMod val="60000"/>
                <a:lumOff val="4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511150" y="1859656"/>
            <a:ext cx="3191682" cy="3191682"/>
          </a:xfrm>
          <a:prstGeom prst="ellipse">
            <a:avLst/>
          </a:prstGeom>
          <a:noFill/>
          <a:ln>
            <a:solidFill>
              <a:schemeClr val="accent2">
                <a:lumMod val="60000"/>
                <a:lumOff val="4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742446" y="1089354"/>
            <a:ext cx="4718160" cy="4718160"/>
          </a:xfrm>
          <a:prstGeom prst="ellipse">
            <a:avLst/>
          </a:prstGeom>
          <a:noFill/>
          <a:ln>
            <a:solidFill>
              <a:schemeClr val="accent2">
                <a:lumMod val="60000"/>
                <a:lumOff val="4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p:nvPr>
        </p:nvSpPr>
        <p:spPr>
          <a:xfrm>
            <a:off x="697747" y="325306"/>
            <a:ext cx="3188452" cy="368300"/>
          </a:xfrm>
        </p:spPr>
        <p:txBody>
          <a:bodyPr/>
          <a:lstStyle/>
          <a:p>
            <a:r>
              <a:rPr lang="en-US" altLang="zh-CN" dirty="0"/>
              <a:t>4. </a:t>
            </a:r>
            <a:r>
              <a:rPr dirty="0"/>
              <a:t>实验结论</a:t>
            </a:r>
          </a:p>
        </p:txBody>
      </p:sp>
      <p:pic>
        <p:nvPicPr>
          <p:cNvPr id="4" name="图片 7"/>
          <p:cNvPicPr>
            <a:picLocks noChangeAspect="1"/>
          </p:cNvPicPr>
          <p:nvPr/>
        </p:nvPicPr>
        <p:blipFill>
          <a:blip r:embed="rId2"/>
          <a:stretch>
            <a:fillRect/>
          </a:stretch>
        </p:blipFill>
        <p:spPr>
          <a:xfrm>
            <a:off x="1150620" y="3515360"/>
            <a:ext cx="3360420" cy="2666365"/>
          </a:xfrm>
          <a:prstGeom prst="rect">
            <a:avLst/>
          </a:prstGeom>
          <a:noFill/>
          <a:ln>
            <a:noFill/>
          </a:ln>
        </p:spPr>
      </p:pic>
      <p:pic>
        <p:nvPicPr>
          <p:cNvPr id="5" name="图片 8"/>
          <p:cNvPicPr>
            <a:picLocks noChangeAspect="1"/>
          </p:cNvPicPr>
          <p:nvPr/>
        </p:nvPicPr>
        <p:blipFill>
          <a:blip r:embed="rId3"/>
          <a:stretch>
            <a:fillRect/>
          </a:stretch>
        </p:blipFill>
        <p:spPr>
          <a:xfrm>
            <a:off x="4869180" y="810260"/>
            <a:ext cx="3219450" cy="2532380"/>
          </a:xfrm>
          <a:prstGeom prst="rect">
            <a:avLst/>
          </a:prstGeom>
          <a:noFill/>
          <a:ln>
            <a:noFill/>
          </a:ln>
        </p:spPr>
      </p:pic>
      <p:pic>
        <p:nvPicPr>
          <p:cNvPr id="18" name="图片 9"/>
          <p:cNvPicPr>
            <a:picLocks noChangeAspect="1"/>
          </p:cNvPicPr>
          <p:nvPr/>
        </p:nvPicPr>
        <p:blipFill>
          <a:blip r:embed="rId4"/>
          <a:stretch>
            <a:fillRect/>
          </a:stretch>
        </p:blipFill>
        <p:spPr>
          <a:xfrm>
            <a:off x="1150620" y="891540"/>
            <a:ext cx="3360420" cy="2623820"/>
          </a:xfrm>
          <a:prstGeom prst="rect">
            <a:avLst/>
          </a:prstGeom>
          <a:noFill/>
          <a:ln>
            <a:noFill/>
          </a:ln>
        </p:spPr>
      </p:pic>
      <p:pic>
        <p:nvPicPr>
          <p:cNvPr id="19" name="图片 10"/>
          <p:cNvPicPr>
            <a:picLocks noChangeAspect="1"/>
          </p:cNvPicPr>
          <p:nvPr/>
        </p:nvPicPr>
        <p:blipFill>
          <a:blip r:embed="rId5"/>
          <a:stretch>
            <a:fillRect/>
          </a:stretch>
        </p:blipFill>
        <p:spPr>
          <a:xfrm>
            <a:off x="4718050" y="3515360"/>
            <a:ext cx="3386455" cy="2666365"/>
          </a:xfrm>
          <a:prstGeom prst="rect">
            <a:avLst/>
          </a:prstGeom>
          <a:noFill/>
          <a:ln>
            <a:noFill/>
          </a:ln>
        </p:spPr>
      </p:pic>
      <p:sp>
        <p:nvSpPr>
          <p:cNvPr id="84" name="文本框 83"/>
          <p:cNvSpPr txBox="1"/>
          <p:nvPr/>
        </p:nvSpPr>
        <p:spPr>
          <a:xfrm>
            <a:off x="8349615" y="2152015"/>
            <a:ext cx="3324860" cy="2553335"/>
          </a:xfrm>
          <a:prstGeom prst="rect">
            <a:avLst/>
          </a:prstGeom>
          <a:noFill/>
        </p:spPr>
        <p:txBody>
          <a:bodyPr wrap="square" rtlCol="0">
            <a:spAutoFit/>
          </a:bodyPr>
          <a:lstStyle/>
          <a:p>
            <a:pPr algn="ctr"/>
            <a:r>
              <a:rPr lang="zh-CN" altLang="en-US" sz="1600" dirty="0">
                <a:solidFill>
                  <a:schemeClr val="accent1"/>
                </a:solidFill>
                <a:latin typeface="+mn-ea"/>
              </a:rPr>
              <a:t>将四种材料在陈化6小时</a:t>
            </a:r>
          </a:p>
          <a:p>
            <a:pPr algn="ctr"/>
            <a:endParaRPr lang="zh-CN" altLang="en-US" sz="1600" dirty="0">
              <a:solidFill>
                <a:schemeClr val="accent1"/>
              </a:solidFill>
              <a:latin typeface="+mn-ea"/>
            </a:endParaRPr>
          </a:p>
          <a:p>
            <a:pPr algn="ctr"/>
            <a:r>
              <a:rPr lang="en-US" altLang="zh-CN" sz="1600" dirty="0">
                <a:solidFill>
                  <a:schemeClr val="accent1"/>
                </a:solidFill>
                <a:latin typeface="+mn-ea"/>
              </a:rPr>
              <a:t>   X</a:t>
            </a:r>
            <a:r>
              <a:rPr lang="zh-CN" altLang="en-US" sz="1600" dirty="0">
                <a:solidFill>
                  <a:schemeClr val="accent1"/>
                </a:solidFill>
                <a:latin typeface="+mn-ea"/>
              </a:rPr>
              <a:t>射线衍射结果波峰较为缓和。</a:t>
            </a:r>
          </a:p>
          <a:p>
            <a:pPr algn="ctr"/>
            <a:endParaRPr lang="zh-CN" altLang="en-US" sz="1600" dirty="0">
              <a:solidFill>
                <a:schemeClr val="accent1"/>
              </a:solidFill>
              <a:latin typeface="+mn-ea"/>
            </a:endParaRPr>
          </a:p>
          <a:p>
            <a:pPr algn="l"/>
            <a:r>
              <a:rPr lang="zh-CN" altLang="en-US" sz="1600" dirty="0">
                <a:solidFill>
                  <a:schemeClr val="accent1"/>
                </a:solidFill>
                <a:latin typeface="+mn-ea"/>
              </a:rPr>
              <a:t>证明在陈化过程中证明通过加入高分子如柠檬酸、海藻酸、阿仑膦酸、PAA 等，</a:t>
            </a:r>
            <a:r>
              <a:rPr lang="zh-CN" altLang="en-US" sz="1600" dirty="0">
                <a:solidFill>
                  <a:schemeClr val="accent1"/>
                </a:solidFill>
                <a:latin typeface="+mn-ea"/>
                <a:sym typeface="+mn-ea"/>
              </a:rPr>
              <a:t>非晶磷酸钙没有晶化转变，</a:t>
            </a:r>
            <a:r>
              <a:rPr lang="zh-CN" altLang="en-US" sz="1600" dirty="0">
                <a:solidFill>
                  <a:schemeClr val="accent1"/>
                </a:solidFill>
                <a:latin typeface="+mn-ea"/>
              </a:rPr>
              <a:t>体现出通过掺杂高分子可以很好地维持非晶结构，杂化材料具有很好的稳定性。</a:t>
            </a:r>
          </a:p>
        </p:txBody>
      </p:sp>
      <p:sp>
        <p:nvSpPr>
          <p:cNvPr id="6" name="矩形: 圆角 47"/>
          <p:cNvSpPr/>
          <p:nvPr/>
        </p:nvSpPr>
        <p:spPr>
          <a:xfrm rot="16200000">
            <a:off x="8416290" y="1793875"/>
            <a:ext cx="3191510" cy="332422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42791" y="2191297"/>
            <a:ext cx="2528399" cy="252839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130308" y="1469020"/>
            <a:ext cx="3958828" cy="3958828"/>
          </a:xfrm>
          <a:prstGeom prst="ellipse">
            <a:avLst/>
          </a:prstGeom>
          <a:noFill/>
          <a:ln>
            <a:solidFill>
              <a:schemeClr val="accent2">
                <a:lumMod val="60000"/>
                <a:lumOff val="4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511150" y="1859656"/>
            <a:ext cx="3191682" cy="3191682"/>
          </a:xfrm>
          <a:prstGeom prst="ellipse">
            <a:avLst/>
          </a:prstGeom>
          <a:noFill/>
          <a:ln>
            <a:solidFill>
              <a:schemeClr val="accent2">
                <a:lumMod val="60000"/>
                <a:lumOff val="4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742446" y="1089354"/>
            <a:ext cx="4718160" cy="4718160"/>
          </a:xfrm>
          <a:prstGeom prst="ellipse">
            <a:avLst/>
          </a:prstGeom>
          <a:noFill/>
          <a:ln>
            <a:solidFill>
              <a:schemeClr val="accent2">
                <a:lumMod val="60000"/>
                <a:lumOff val="4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rot="16200000">
            <a:off x="6551930" y="1179195"/>
            <a:ext cx="4214495" cy="428180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7718" y="1554776"/>
            <a:ext cx="3959788" cy="3630930"/>
          </a:xfrm>
          <a:prstGeom prst="rect">
            <a:avLst/>
          </a:prstGeom>
          <a:noFill/>
        </p:spPr>
        <p:txBody>
          <a:bodyPr wrap="square" rtlCol="0">
            <a:spAutoFit/>
          </a:bodyPr>
          <a:lstStyle/>
          <a:p>
            <a:pPr>
              <a:lnSpc>
                <a:spcPct val="120000"/>
              </a:lnSpc>
            </a:pPr>
            <a:r>
              <a:rPr sz="1600" dirty="0">
                <a:solidFill>
                  <a:schemeClr val="accent1"/>
                </a:solidFill>
                <a:latin typeface="+mn-ea"/>
              </a:rPr>
              <a:t>红外结果</a:t>
            </a:r>
            <a:r>
              <a:rPr lang="zh-CN" sz="1600" dirty="0">
                <a:solidFill>
                  <a:schemeClr val="accent1"/>
                </a:solidFill>
                <a:latin typeface="+mn-ea"/>
              </a:rPr>
              <a:t>表明：</a:t>
            </a:r>
            <a:endParaRPr lang="en-US" sz="1600" dirty="0">
              <a:solidFill>
                <a:schemeClr val="accent1"/>
              </a:solidFill>
              <a:latin typeface="+mn-ea"/>
            </a:endParaRPr>
          </a:p>
          <a:p>
            <a:pPr>
              <a:lnSpc>
                <a:spcPct val="120000"/>
              </a:lnSpc>
            </a:pPr>
            <a:r>
              <a:rPr sz="1600" dirty="0">
                <a:solidFill>
                  <a:schemeClr val="accent1"/>
                </a:solidFill>
                <a:latin typeface="+mn-ea"/>
              </a:rPr>
              <a:t>PAA 分子</a:t>
            </a:r>
            <a:r>
              <a:rPr lang="zh-CN" sz="1600" dirty="0">
                <a:solidFill>
                  <a:schemeClr val="accent1"/>
                </a:solidFill>
                <a:latin typeface="+mn-ea"/>
              </a:rPr>
              <a:t>在</a:t>
            </a:r>
            <a:r>
              <a:rPr sz="1600" dirty="0">
                <a:solidFill>
                  <a:schemeClr val="accent1"/>
                </a:solidFill>
                <a:latin typeface="+mn-ea"/>
              </a:rPr>
              <a:t>1740 cm</a:t>
            </a:r>
            <a:r>
              <a:rPr lang="en-US" sz="1600" baseline="30000" dirty="0">
                <a:solidFill>
                  <a:schemeClr val="accent1"/>
                </a:solidFill>
                <a:latin typeface="+mn-ea"/>
              </a:rPr>
              <a:t>-1</a:t>
            </a:r>
            <a:r>
              <a:rPr sz="1600" dirty="0">
                <a:solidFill>
                  <a:schemeClr val="accent1"/>
                </a:solidFill>
                <a:latin typeface="+mn-ea"/>
              </a:rPr>
              <a:t>存在 C=O 的伸缩振动的特征峰。</a:t>
            </a:r>
          </a:p>
          <a:p>
            <a:pPr>
              <a:lnSpc>
                <a:spcPct val="120000"/>
              </a:lnSpc>
            </a:pPr>
            <a:r>
              <a:rPr sz="1600" dirty="0">
                <a:solidFill>
                  <a:schemeClr val="accent1"/>
                </a:solidFill>
                <a:latin typeface="+mn-ea"/>
              </a:rPr>
              <a:t>在 Mg-TCP/PAA 样品的FTIR分析中发现了 COO-的1400 cm</a:t>
            </a:r>
            <a:r>
              <a:rPr lang="en-US" sz="1600" baseline="30000" dirty="0">
                <a:solidFill>
                  <a:schemeClr val="accent1"/>
                </a:solidFill>
                <a:latin typeface="+mn-ea"/>
              </a:rPr>
              <a:t>-1</a:t>
            </a:r>
            <a:r>
              <a:rPr sz="1600" dirty="0">
                <a:solidFill>
                  <a:schemeClr val="accent1"/>
                </a:solidFill>
                <a:latin typeface="+mn-ea"/>
              </a:rPr>
              <a:t>附近的对称伸缩振动峰和 1600 cm</a:t>
            </a:r>
            <a:r>
              <a:rPr lang="en-US" sz="1600" baseline="30000" dirty="0">
                <a:solidFill>
                  <a:schemeClr val="accent1"/>
                </a:solidFill>
                <a:latin typeface="+mn-ea"/>
              </a:rPr>
              <a:t>-1</a:t>
            </a:r>
            <a:r>
              <a:rPr sz="1600" dirty="0">
                <a:solidFill>
                  <a:schemeClr val="accent1"/>
                </a:solidFill>
                <a:latin typeface="+mn-ea"/>
              </a:rPr>
              <a:t>的反对称伸缩振动峰。</a:t>
            </a:r>
          </a:p>
          <a:p>
            <a:pPr>
              <a:lnSpc>
                <a:spcPct val="120000"/>
              </a:lnSpc>
            </a:pPr>
            <a:endParaRPr sz="1600" dirty="0">
              <a:solidFill>
                <a:schemeClr val="accent1"/>
              </a:solidFill>
              <a:latin typeface="+mn-ea"/>
            </a:endParaRPr>
          </a:p>
          <a:p>
            <a:pPr>
              <a:lnSpc>
                <a:spcPct val="120000"/>
              </a:lnSpc>
            </a:pPr>
            <a:r>
              <a:rPr sz="1600" dirty="0">
                <a:solidFill>
                  <a:schemeClr val="accent1"/>
                </a:solidFill>
                <a:latin typeface="+mn-ea"/>
              </a:rPr>
              <a:t>这一结果证明了PAA分子与Ca</a:t>
            </a:r>
            <a:r>
              <a:rPr lang="en-US" sz="1600" baseline="30000" dirty="0">
                <a:solidFill>
                  <a:schemeClr val="accent1"/>
                </a:solidFill>
                <a:latin typeface="+mn-ea"/>
              </a:rPr>
              <a:t>2+</a:t>
            </a:r>
            <a:r>
              <a:rPr sz="1600" dirty="0">
                <a:solidFill>
                  <a:schemeClr val="accent1"/>
                </a:solidFill>
                <a:latin typeface="+mn-ea"/>
              </a:rPr>
              <a:t>离子存在螯合现象，从而导致 C=O 与 C-O 键的强耦合作用。PAA 分子与 Ca</a:t>
            </a:r>
            <a:r>
              <a:rPr lang="en-US" sz="1600" baseline="30000" dirty="0">
                <a:solidFill>
                  <a:schemeClr val="accent1"/>
                </a:solidFill>
                <a:latin typeface="+mn-ea"/>
              </a:rPr>
              <a:t>2+</a:t>
            </a:r>
            <a:r>
              <a:rPr sz="1600" dirty="0">
                <a:solidFill>
                  <a:schemeClr val="accent1"/>
                </a:solidFill>
                <a:latin typeface="+mn-ea"/>
              </a:rPr>
              <a:t>离子螯合作为非晶形成的位点继续长大，最终形成非晶磷酸钙纳米杂化材料。</a:t>
            </a:r>
          </a:p>
        </p:txBody>
      </p:sp>
      <p:sp>
        <p:nvSpPr>
          <p:cNvPr id="9" name="文本占位符 8"/>
          <p:cNvSpPr>
            <a:spLocks noGrp="1"/>
          </p:cNvSpPr>
          <p:nvPr>
            <p:ph type="body" sz="quarter" idx="10"/>
          </p:nvPr>
        </p:nvSpPr>
        <p:spPr>
          <a:xfrm>
            <a:off x="697747" y="325306"/>
            <a:ext cx="3188452" cy="368300"/>
          </a:xfrm>
        </p:spPr>
        <p:txBody>
          <a:bodyPr/>
          <a:lstStyle/>
          <a:p>
            <a:r>
              <a:rPr lang="en-US" altLang="zh-CN" dirty="0"/>
              <a:t>4. </a:t>
            </a:r>
            <a:r>
              <a:rPr dirty="0"/>
              <a:t>实验结论</a:t>
            </a:r>
          </a:p>
        </p:txBody>
      </p:sp>
      <p:pic>
        <p:nvPicPr>
          <p:cNvPr id="26" name="图片 26" descr="$26@F{Q41RA4PBVB7C5YJR7"/>
          <p:cNvPicPr>
            <a:picLocks noChangeAspect="1"/>
          </p:cNvPicPr>
          <p:nvPr/>
        </p:nvPicPr>
        <p:blipFill>
          <a:blip r:embed="rId2"/>
          <a:stretch>
            <a:fillRect/>
          </a:stretch>
        </p:blipFill>
        <p:spPr>
          <a:xfrm>
            <a:off x="1143635" y="1554480"/>
            <a:ext cx="4885690" cy="3748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42791" y="2191297"/>
            <a:ext cx="2528399" cy="252839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130308" y="1469020"/>
            <a:ext cx="3958828" cy="3958828"/>
          </a:xfrm>
          <a:prstGeom prst="ellipse">
            <a:avLst/>
          </a:prstGeom>
          <a:noFill/>
          <a:ln>
            <a:solidFill>
              <a:schemeClr val="accent2">
                <a:lumMod val="60000"/>
                <a:lumOff val="4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511150" y="1859656"/>
            <a:ext cx="3191682" cy="3191682"/>
          </a:xfrm>
          <a:prstGeom prst="ellipse">
            <a:avLst/>
          </a:prstGeom>
          <a:noFill/>
          <a:ln>
            <a:solidFill>
              <a:schemeClr val="accent2">
                <a:lumMod val="60000"/>
                <a:lumOff val="4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742446" y="1089354"/>
            <a:ext cx="4718160" cy="4718160"/>
          </a:xfrm>
          <a:prstGeom prst="ellipse">
            <a:avLst/>
          </a:prstGeom>
          <a:noFill/>
          <a:ln>
            <a:solidFill>
              <a:schemeClr val="accent2">
                <a:lumMod val="60000"/>
                <a:lumOff val="4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p:nvPr>
        </p:nvSpPr>
        <p:spPr>
          <a:xfrm>
            <a:off x="697747" y="325306"/>
            <a:ext cx="3188452" cy="368300"/>
          </a:xfrm>
        </p:spPr>
        <p:txBody>
          <a:bodyPr/>
          <a:lstStyle/>
          <a:p>
            <a:r>
              <a:rPr lang="en-US" altLang="zh-CN" dirty="0"/>
              <a:t>4. </a:t>
            </a:r>
            <a:r>
              <a:rPr dirty="0"/>
              <a:t>实验结论</a:t>
            </a:r>
          </a:p>
        </p:txBody>
      </p:sp>
      <p:pic>
        <p:nvPicPr>
          <p:cNvPr id="32" name="图片 32" descr="图片4"/>
          <p:cNvPicPr>
            <a:picLocks noChangeAspect="1"/>
          </p:cNvPicPr>
          <p:nvPr/>
        </p:nvPicPr>
        <p:blipFill>
          <a:blip r:embed="rId2"/>
          <a:stretch>
            <a:fillRect/>
          </a:stretch>
        </p:blipFill>
        <p:spPr>
          <a:xfrm>
            <a:off x="1004570" y="693420"/>
            <a:ext cx="5531485" cy="5362575"/>
          </a:xfrm>
          <a:prstGeom prst="rect">
            <a:avLst/>
          </a:prstGeom>
        </p:spPr>
      </p:pic>
      <p:sp>
        <p:nvSpPr>
          <p:cNvPr id="3" name="椭圆 2"/>
          <p:cNvSpPr/>
          <p:nvPr/>
        </p:nvSpPr>
        <p:spPr>
          <a:xfrm>
            <a:off x="2331085" y="4905375"/>
            <a:ext cx="104775" cy="1003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 name="椭圆 3"/>
          <p:cNvSpPr/>
          <p:nvPr/>
        </p:nvSpPr>
        <p:spPr>
          <a:xfrm>
            <a:off x="2435860" y="4415155"/>
            <a:ext cx="104775" cy="1003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椭圆 4"/>
          <p:cNvSpPr/>
          <p:nvPr/>
        </p:nvSpPr>
        <p:spPr>
          <a:xfrm>
            <a:off x="1865630" y="4805045"/>
            <a:ext cx="104775" cy="1003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椭圆 5"/>
          <p:cNvSpPr/>
          <p:nvPr/>
        </p:nvSpPr>
        <p:spPr>
          <a:xfrm>
            <a:off x="4130040" y="998855"/>
            <a:ext cx="1205230" cy="1101725"/>
          </a:xfrm>
          <a:prstGeom prst="ellipse">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4" name="文本框 83"/>
          <p:cNvSpPr txBox="1"/>
          <p:nvPr/>
        </p:nvSpPr>
        <p:spPr>
          <a:xfrm>
            <a:off x="6715125" y="3811905"/>
            <a:ext cx="5110480" cy="2306955"/>
          </a:xfrm>
          <a:prstGeom prst="rect">
            <a:avLst/>
          </a:prstGeom>
          <a:noFill/>
        </p:spPr>
        <p:txBody>
          <a:bodyPr wrap="square" rtlCol="0">
            <a:spAutoFit/>
          </a:bodyPr>
          <a:lstStyle/>
          <a:p>
            <a:pPr algn="l"/>
            <a:r>
              <a:rPr lang="zh-CN" altLang="en-US" sz="1600" dirty="0">
                <a:solidFill>
                  <a:schemeClr val="accent1"/>
                </a:solidFill>
                <a:latin typeface="+mn-ea"/>
              </a:rPr>
              <a:t>非晶磷酸钙纳米杂化材料由20-</a:t>
            </a:r>
            <a:r>
              <a:rPr lang="en-US" altLang="zh-CN" sz="1600" dirty="0">
                <a:solidFill>
                  <a:schemeClr val="accent1"/>
                </a:solidFill>
                <a:latin typeface="+mn-ea"/>
              </a:rPr>
              <a:t>40</a:t>
            </a:r>
            <a:r>
              <a:rPr lang="zh-CN" altLang="en-US" sz="1600" dirty="0">
                <a:solidFill>
                  <a:schemeClr val="accent1"/>
                </a:solidFill>
                <a:latin typeface="+mn-ea"/>
              </a:rPr>
              <a:t>nm的纳米颗粒团聚而成。</a:t>
            </a:r>
          </a:p>
          <a:p>
            <a:pPr algn="l"/>
            <a:endParaRPr lang="zh-CN" altLang="en-US" sz="1600" dirty="0">
              <a:solidFill>
                <a:schemeClr val="accent1"/>
              </a:solidFill>
              <a:latin typeface="+mn-ea"/>
            </a:endParaRPr>
          </a:p>
          <a:p>
            <a:pPr algn="l"/>
            <a:r>
              <a:rPr lang="zh-CN" altLang="en-US" sz="1600" dirty="0">
                <a:solidFill>
                  <a:schemeClr val="accent1"/>
                </a:solidFill>
                <a:latin typeface="+mn-ea"/>
              </a:rPr>
              <a:t>通过高分辨的TEM图像发现在20-</a:t>
            </a:r>
            <a:r>
              <a:rPr lang="en-US" altLang="zh-CN" sz="1600" dirty="0">
                <a:solidFill>
                  <a:schemeClr val="accent1"/>
                </a:solidFill>
                <a:latin typeface="+mn-ea"/>
              </a:rPr>
              <a:t>40</a:t>
            </a:r>
            <a:r>
              <a:rPr lang="zh-CN" altLang="en-US" sz="1600" dirty="0">
                <a:solidFill>
                  <a:schemeClr val="accent1"/>
                </a:solidFill>
                <a:latin typeface="+mn-ea"/>
              </a:rPr>
              <a:t>nm的纳米颗粒是由2-4nm的Mg-ACP纳米颗粒和在其间连接的PAA分子组装而成，形成了有机无机框架结构。</a:t>
            </a:r>
          </a:p>
          <a:p>
            <a:pPr algn="l"/>
            <a:endParaRPr lang="zh-CN" altLang="en-US" sz="1600" dirty="0">
              <a:solidFill>
                <a:schemeClr val="accent1"/>
              </a:solidFill>
              <a:latin typeface="+mn-ea"/>
            </a:endParaRPr>
          </a:p>
          <a:p>
            <a:pPr algn="l"/>
            <a:r>
              <a:rPr lang="zh-CN" altLang="en-US" sz="1600" dirty="0">
                <a:solidFill>
                  <a:schemeClr val="accent1"/>
                </a:solidFill>
                <a:latin typeface="+mn-ea"/>
              </a:rPr>
              <a:t>通过电子衍射图谱中证明 Mg-ACP/PAA 杂化纳米颗粒为非晶状态。</a:t>
            </a:r>
          </a:p>
        </p:txBody>
      </p:sp>
      <p:pic>
        <p:nvPicPr>
          <p:cNvPr id="66" name="图片 66"/>
          <p:cNvPicPr>
            <a:picLocks noChangeAspect="1" noChangeArrowheads="1"/>
          </p:cNvPicPr>
          <p:nvPr/>
        </p:nvPicPr>
        <p:blipFill>
          <a:blip r:embed="rId3">
            <a:extLst>
              <a:ext uri="{28A0092B-C50C-407E-A947-70E740481C1C}">
                <a14:useLocalDpi xmlns:a14="http://schemas.microsoft.com/office/drawing/2010/main" val="0"/>
              </a:ext>
            </a:extLst>
          </a:blip>
          <a:srcRect t="32366" b="8925"/>
          <a:stretch>
            <a:fillRect/>
          </a:stretch>
        </p:blipFill>
        <p:spPr>
          <a:xfrm>
            <a:off x="6715125" y="499110"/>
            <a:ext cx="4738370" cy="317436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97747" y="325306"/>
            <a:ext cx="3188452" cy="368300"/>
          </a:xfrm>
        </p:spPr>
        <p:txBody>
          <a:bodyPr/>
          <a:lstStyle/>
          <a:p>
            <a:r>
              <a:rPr lang="en-US" altLang="zh-CN" dirty="0"/>
              <a:t>4. </a:t>
            </a:r>
            <a:r>
              <a:rPr dirty="0"/>
              <a:t>实验结论</a:t>
            </a:r>
          </a:p>
        </p:txBody>
      </p:sp>
      <p:graphicFrame>
        <p:nvGraphicFramePr>
          <p:cNvPr id="4" name="表格 3"/>
          <p:cNvGraphicFramePr/>
          <p:nvPr>
            <p:custDataLst>
              <p:tags r:id="rId1"/>
            </p:custDataLst>
          </p:nvPr>
        </p:nvGraphicFramePr>
        <p:xfrm>
          <a:off x="697865" y="745490"/>
          <a:ext cx="5753100" cy="5506720"/>
        </p:xfrm>
        <a:graphic>
          <a:graphicData uri="http://schemas.openxmlformats.org/drawingml/2006/table">
            <a:tbl>
              <a:tblPr firstRow="1" bandRow="1">
                <a:tableStyleId>{5940675A-B579-460E-94D1-54222C63F5DA}</a:tableStyleId>
              </a:tblPr>
              <a:tblGrid>
                <a:gridCol w="115062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150620">
                  <a:extLst>
                    <a:ext uri="{9D8B030D-6E8A-4147-A177-3AD203B41FA5}">
                      <a16:colId xmlns:a16="http://schemas.microsoft.com/office/drawing/2014/main" val="20002"/>
                    </a:ext>
                  </a:extLst>
                </a:gridCol>
                <a:gridCol w="1150620">
                  <a:extLst>
                    <a:ext uri="{9D8B030D-6E8A-4147-A177-3AD203B41FA5}">
                      <a16:colId xmlns:a16="http://schemas.microsoft.com/office/drawing/2014/main" val="20003"/>
                    </a:ext>
                  </a:extLst>
                </a:gridCol>
                <a:gridCol w="1150620">
                  <a:extLst>
                    <a:ext uri="{9D8B030D-6E8A-4147-A177-3AD203B41FA5}">
                      <a16:colId xmlns:a16="http://schemas.microsoft.com/office/drawing/2014/main" val="20004"/>
                    </a:ext>
                  </a:extLst>
                </a:gridCol>
              </a:tblGrid>
              <a:tr h="396875">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温度</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时间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数目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键长</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平均键长</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9075">
                <a:tc rowSpan="6">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100K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2.7050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2.5654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18440">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2.4838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02"/>
                  </a:ext>
                </a:extLst>
              </a:tr>
              <a:tr h="219075">
                <a:tc vMerge="1">
                  <a:txBody>
                    <a:bodyPr/>
                    <a:lstStyle/>
                    <a:p>
                      <a:endParaRPr lang="zh-CN"/>
                    </a:p>
                  </a:txBody>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2.5118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03"/>
                  </a:ext>
                </a:extLst>
              </a:tr>
              <a:tr h="219075">
                <a:tc vMerge="1">
                  <a:txBody>
                    <a:bodyPr/>
                    <a:lstStyle/>
                    <a:p>
                      <a:endParaRPr lang="zh-CN"/>
                    </a:p>
                  </a:txBody>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2.5539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2.5550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19075">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2.5665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05"/>
                  </a:ext>
                </a:extLst>
              </a:tr>
              <a:tr h="219075">
                <a:tc vMerge="1">
                  <a:txBody>
                    <a:bodyPr/>
                    <a:lstStyle/>
                    <a:p>
                      <a:endParaRPr lang="zh-CN"/>
                    </a:p>
                  </a:txBody>
                  <a:tcPr>
                    <a:lnB cap="flat">
                      <a:noFill/>
                    </a:lnB>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2.5445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06"/>
                  </a:ext>
                </a:extLst>
              </a:tr>
              <a:tr h="318135">
                <a:tc rowSpan="6">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300K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2.4323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2.4145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219075">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2.4765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08"/>
                  </a:ext>
                </a:extLst>
              </a:tr>
              <a:tr h="219075">
                <a:tc vMerge="1">
                  <a:txBody>
                    <a:bodyPr/>
                    <a:lstStyle/>
                    <a:p>
                      <a:endParaRPr lang="zh-CN"/>
                    </a:p>
                  </a:txBody>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2.3348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09"/>
                  </a:ext>
                </a:extLst>
              </a:tr>
              <a:tr h="447040">
                <a:tc vMerge="1">
                  <a:txBody>
                    <a:bodyPr/>
                    <a:lstStyle/>
                    <a:p>
                      <a:endParaRPr lang="zh-CN"/>
                    </a:p>
                  </a:txBody>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2.6432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2.5344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219075">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2.4598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11"/>
                  </a:ext>
                </a:extLst>
              </a:tr>
              <a:tr h="219075">
                <a:tc vMerge="1">
                  <a:txBody>
                    <a:bodyPr/>
                    <a:lstStyle/>
                    <a:p>
                      <a:endParaRPr lang="zh-CN"/>
                    </a:p>
                  </a:txBody>
                  <a:tcPr>
                    <a:lnB cap="flat">
                      <a:noFill/>
                    </a:lnB>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2.5002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12"/>
                  </a:ext>
                </a:extLst>
              </a:tr>
              <a:tr h="575945">
                <a:tc rowSpan="6">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2000K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2.4633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2.4037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3"/>
                  </a:ext>
                </a:extLst>
              </a:tr>
              <a:tr h="218440">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2.3922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14"/>
                  </a:ext>
                </a:extLst>
              </a:tr>
              <a:tr h="219075">
                <a:tc vMerge="1">
                  <a:txBody>
                    <a:bodyPr/>
                    <a:lstStyle/>
                    <a:p>
                      <a:endParaRPr lang="zh-CN"/>
                    </a:p>
                  </a:txBody>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2.3556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15"/>
                  </a:ext>
                </a:extLst>
              </a:tr>
              <a:tr h="702945">
                <a:tc vMerge="1">
                  <a:txBody>
                    <a:bodyPr/>
                    <a:lstStyle/>
                    <a:p>
                      <a:endParaRPr lang="zh-CN"/>
                    </a:p>
                  </a:txBody>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5ps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2.6398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rowSpan="3">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2.6160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6"/>
                  </a:ext>
                </a:extLst>
              </a:tr>
              <a:tr h="219075">
                <a:tc vMerge="1">
                  <a:txBody>
                    <a:bodyPr/>
                    <a:lstStyle/>
                    <a:p>
                      <a:endParaRPr lang="zh-CN"/>
                    </a:p>
                  </a:txBody>
                  <a:tcPr/>
                </a:tc>
                <a:tc vMerge="1">
                  <a:txBody>
                    <a:bodyPr/>
                    <a:lstStyle/>
                    <a:p>
                      <a:endParaRPr lang="zh-CN"/>
                    </a:p>
                  </a:txBody>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2.5716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vMerge="1">
                  <a:txBody>
                    <a:bodyPr/>
                    <a:lstStyle/>
                    <a:p>
                      <a:endParaRPr lang="zh-CN"/>
                    </a:p>
                  </a:txBody>
                  <a:tcPr>
                    <a:lnR cap="flat">
                      <a:noFill/>
                    </a:lnR>
                  </a:tcPr>
                </a:tc>
                <a:extLst>
                  <a:ext uri="{0D108BD9-81ED-4DB2-BD59-A6C34878D82A}">
                    <a16:rowId xmlns:a16="http://schemas.microsoft.com/office/drawing/2014/main" val="10017"/>
                  </a:ext>
                </a:extLst>
              </a:tr>
              <a:tr h="219075">
                <a:tc vMerge="1">
                  <a:txBody>
                    <a:bodyPr/>
                    <a:lstStyle/>
                    <a:p>
                      <a:endParaRPr lang="zh-CN"/>
                    </a:p>
                  </a:txBody>
                  <a:tcPr>
                    <a:lnB cap="flat">
                      <a:noFill/>
                    </a:lnB>
                  </a:tcPr>
                </a:tc>
                <a:tc vMerge="1">
                  <a:txBody>
                    <a:bodyPr/>
                    <a:lstStyle/>
                    <a:p>
                      <a:endParaRPr lang="zh-CN"/>
                    </a:p>
                  </a:txBody>
                  <a:tcPr>
                    <a:lnB cap="flat">
                      <a:noFill/>
                    </a:lnB>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2.6367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R cap="flat">
                      <a:noFill/>
                    </a:lnR>
                    <a:lnB cap="flat">
                      <a:noFill/>
                    </a:lnB>
                  </a:tcPr>
                </a:tc>
                <a:extLst>
                  <a:ext uri="{0D108BD9-81ED-4DB2-BD59-A6C34878D82A}">
                    <a16:rowId xmlns:a16="http://schemas.microsoft.com/office/drawing/2014/main" val="10018"/>
                  </a:ext>
                </a:extLst>
              </a:tr>
            </a:tbl>
          </a:graphicData>
        </a:graphic>
      </p:graphicFrame>
      <p:pic>
        <p:nvPicPr>
          <p:cNvPr id="31" name="图片 31"/>
          <p:cNvPicPr>
            <a:picLocks noChangeAspect="1" noChangeArrowheads="1"/>
          </p:cNvPicPr>
          <p:nvPr/>
        </p:nvPicPr>
        <p:blipFill>
          <a:blip r:embed="rId3" cstate="print">
            <a:extLst>
              <a:ext uri="{28A0092B-C50C-407E-A947-70E740481C1C}">
                <a14:useLocalDpi xmlns:a14="http://schemas.microsoft.com/office/drawing/2010/main" val="0"/>
              </a:ext>
            </a:extLst>
          </a:blip>
          <a:srcRect r="48478"/>
          <a:stretch>
            <a:fillRect/>
          </a:stretch>
        </p:blipFill>
        <p:spPr>
          <a:xfrm>
            <a:off x="7776845" y="693420"/>
            <a:ext cx="2916555" cy="2593340"/>
          </a:xfrm>
          <a:prstGeom prst="rect">
            <a:avLst/>
          </a:prstGeom>
          <a:noFill/>
        </p:spPr>
      </p:pic>
      <p:pic>
        <p:nvPicPr>
          <p:cNvPr id="5" name="图片 31"/>
          <p:cNvPicPr>
            <a:picLocks noChangeAspect="1" noChangeArrowheads="1"/>
          </p:cNvPicPr>
          <p:nvPr/>
        </p:nvPicPr>
        <p:blipFill>
          <a:blip r:embed="rId3" cstate="print">
            <a:extLst>
              <a:ext uri="{28A0092B-C50C-407E-A947-70E740481C1C}">
                <a14:useLocalDpi xmlns:a14="http://schemas.microsoft.com/office/drawing/2010/main" val="0"/>
              </a:ext>
            </a:extLst>
          </a:blip>
          <a:srcRect l="51498"/>
          <a:stretch>
            <a:fillRect/>
          </a:stretch>
        </p:blipFill>
        <p:spPr>
          <a:xfrm>
            <a:off x="7776845" y="3387725"/>
            <a:ext cx="2916555" cy="275526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416445" y="935868"/>
            <a:ext cx="4238283" cy="707886"/>
          </a:xfrm>
          <a:prstGeom prst="rect">
            <a:avLst/>
          </a:prstGeom>
          <a:noFill/>
        </p:spPr>
        <p:txBody>
          <a:bodyPr wrap="square" rtlCol="0">
            <a:spAutoFit/>
          </a:bodyPr>
          <a:lstStyle/>
          <a:p>
            <a:r>
              <a:rPr lang="zh-CN" altLang="en-US" sz="4000" spc="600" dirty="0">
                <a:solidFill>
                  <a:schemeClr val="accent1"/>
                </a:solidFill>
                <a:latin typeface="思源宋体 CN Heavy" panose="02020900000000000000" pitchFamily="18" charset="-122"/>
                <a:ea typeface="思源宋体 CN Heavy" panose="02020900000000000000" pitchFamily="18" charset="-122"/>
              </a:rPr>
              <a:t>目录</a:t>
            </a:r>
            <a:r>
              <a:rPr lang="en-US" altLang="zh-CN" sz="1600" dirty="0">
                <a:solidFill>
                  <a:schemeClr val="accent1"/>
                </a:solidFill>
                <a:latin typeface="思源宋体 CN Heavy" panose="02020900000000000000" pitchFamily="18" charset="-122"/>
                <a:ea typeface="思源宋体 CN Heavy" panose="02020900000000000000" pitchFamily="18" charset="-122"/>
              </a:rPr>
              <a:t>Contents</a:t>
            </a:r>
            <a:endParaRPr lang="zh-CN" altLang="en-US" sz="4000" dirty="0">
              <a:solidFill>
                <a:schemeClr val="accent1"/>
              </a:solidFill>
              <a:latin typeface="思源宋体 CN Heavy" panose="02020900000000000000" pitchFamily="18" charset="-122"/>
              <a:ea typeface="思源宋体 CN Heavy" panose="02020900000000000000" pitchFamily="18" charset="-122"/>
            </a:endParaRPr>
          </a:p>
        </p:txBody>
      </p:sp>
      <p:grpSp>
        <p:nvGrpSpPr>
          <p:cNvPr id="45" name="组合 44"/>
          <p:cNvGrpSpPr/>
          <p:nvPr/>
        </p:nvGrpSpPr>
        <p:grpSpPr>
          <a:xfrm rot="16200000">
            <a:off x="5683021" y="5478203"/>
            <a:ext cx="152464" cy="391094"/>
            <a:chOff x="5773008" y="1309788"/>
            <a:chExt cx="267576" cy="686373"/>
          </a:xfrm>
          <a:solidFill>
            <a:schemeClr val="accent2"/>
          </a:solidFill>
        </p:grpSpPr>
        <p:sp>
          <p:nvSpPr>
            <p:cNvPr id="40" name="L 形 39"/>
            <p:cNvSpPr/>
            <p:nvPr/>
          </p:nvSpPr>
          <p:spPr>
            <a:xfrm rot="18900000">
              <a:off x="5773009" y="1309788"/>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L 形 45"/>
            <p:cNvSpPr/>
            <p:nvPr/>
          </p:nvSpPr>
          <p:spPr>
            <a:xfrm rot="18900000">
              <a:off x="5773009" y="1519187"/>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 形 46"/>
            <p:cNvSpPr/>
            <p:nvPr/>
          </p:nvSpPr>
          <p:spPr>
            <a:xfrm rot="18900000">
              <a:off x="5773008" y="1728586"/>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5439895" y="2654441"/>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1</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2" name="文本框 1"/>
          <p:cNvSpPr txBox="1"/>
          <p:nvPr/>
        </p:nvSpPr>
        <p:spPr>
          <a:xfrm>
            <a:off x="5954800" y="2765173"/>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研究背景及意义</a:t>
            </a:r>
          </a:p>
        </p:txBody>
      </p:sp>
      <p:cxnSp>
        <p:nvCxnSpPr>
          <p:cNvPr id="12" name="直接连接符 11"/>
          <p:cNvCxnSpPr/>
          <p:nvPr/>
        </p:nvCxnSpPr>
        <p:spPr>
          <a:xfrm>
            <a:off x="5566032" y="3160775"/>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359227" y="2654441"/>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2</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34" name="文本框 33"/>
          <p:cNvSpPr txBox="1"/>
          <p:nvPr/>
        </p:nvSpPr>
        <p:spPr>
          <a:xfrm>
            <a:off x="8874132" y="2765173"/>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主要研究内容</a:t>
            </a:r>
          </a:p>
        </p:txBody>
      </p:sp>
      <p:cxnSp>
        <p:nvCxnSpPr>
          <p:cNvPr id="35" name="直接连接符 34"/>
          <p:cNvCxnSpPr/>
          <p:nvPr/>
        </p:nvCxnSpPr>
        <p:spPr>
          <a:xfrm>
            <a:off x="8485364" y="3160775"/>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439895" y="3414863"/>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3</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37" name="文本框 36"/>
          <p:cNvSpPr txBox="1"/>
          <p:nvPr/>
        </p:nvSpPr>
        <p:spPr>
          <a:xfrm>
            <a:off x="5954800" y="3525595"/>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实验方法</a:t>
            </a:r>
          </a:p>
        </p:txBody>
      </p:sp>
      <p:cxnSp>
        <p:nvCxnSpPr>
          <p:cNvPr id="38" name="直接连接符 37"/>
          <p:cNvCxnSpPr/>
          <p:nvPr/>
        </p:nvCxnSpPr>
        <p:spPr>
          <a:xfrm>
            <a:off x="5566032" y="3921197"/>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359227" y="3414863"/>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4</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8874132" y="3525595"/>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实验结论</a:t>
            </a:r>
          </a:p>
        </p:txBody>
      </p:sp>
      <p:cxnSp>
        <p:nvCxnSpPr>
          <p:cNvPr id="43" name="直接连接符 42"/>
          <p:cNvCxnSpPr/>
          <p:nvPr/>
        </p:nvCxnSpPr>
        <p:spPr>
          <a:xfrm>
            <a:off x="8485364" y="3921197"/>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439895" y="4212506"/>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5</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5954800" y="4323238"/>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不足与展望</a:t>
            </a:r>
          </a:p>
        </p:txBody>
      </p:sp>
      <p:cxnSp>
        <p:nvCxnSpPr>
          <p:cNvPr id="50" name="直接连接符 49"/>
          <p:cNvCxnSpPr/>
          <p:nvPr/>
        </p:nvCxnSpPr>
        <p:spPr>
          <a:xfrm>
            <a:off x="5566032" y="4718840"/>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359227" y="4212506"/>
            <a:ext cx="739575" cy="584775"/>
          </a:xfrm>
          <a:prstGeom prst="rect">
            <a:avLst/>
          </a:prstGeom>
          <a:noFill/>
          <a:ln>
            <a:noFill/>
          </a:ln>
        </p:spPr>
        <p:txBody>
          <a:bodyPr wrap="square" rtlCol="0">
            <a:spAutoFit/>
          </a:bodyPr>
          <a:lstStyle/>
          <a:p>
            <a:r>
              <a:rPr lang="en-US" altLang="zh-CN" sz="3200" b="1" i="1" dirty="0">
                <a:solidFill>
                  <a:schemeClr val="accent1"/>
                </a:solidFill>
                <a:latin typeface="思源宋体 CN Heavy" panose="02020900000000000000" pitchFamily="18" charset="-122"/>
                <a:ea typeface="思源宋体 CN Heavy" panose="02020900000000000000" pitchFamily="18" charset="-122"/>
              </a:rPr>
              <a:t>6</a:t>
            </a:r>
            <a:endParaRPr lang="zh-CN" altLang="en-US" sz="3200" b="1" i="1" dirty="0">
              <a:solidFill>
                <a:schemeClr val="accent1"/>
              </a:solidFill>
              <a:latin typeface="思源宋体 CN Heavy" panose="02020900000000000000" pitchFamily="18" charset="-122"/>
              <a:ea typeface="思源宋体 CN Heavy" panose="02020900000000000000" pitchFamily="18" charset="-122"/>
            </a:endParaRPr>
          </a:p>
        </p:txBody>
      </p:sp>
      <p:sp>
        <p:nvSpPr>
          <p:cNvPr id="52" name="文本框 51"/>
          <p:cNvSpPr txBox="1"/>
          <p:nvPr/>
        </p:nvSpPr>
        <p:spPr>
          <a:xfrm>
            <a:off x="8874132" y="4323238"/>
            <a:ext cx="2303730" cy="398780"/>
          </a:xfrm>
          <a:prstGeom prst="rect">
            <a:avLst/>
          </a:prstGeom>
          <a:noFill/>
        </p:spPr>
        <p:txBody>
          <a:bodyPr wrap="square" rtlCol="0">
            <a:spAutoFit/>
          </a:bodyPr>
          <a:lstStyle/>
          <a:p>
            <a:r>
              <a:rPr lang="zh-CN" altLang="en-US" sz="2000" dirty="0">
                <a:solidFill>
                  <a:schemeClr val="accent1"/>
                </a:solidFill>
                <a:latin typeface="思源黑体 CN Light" panose="020B0300000000000000" pitchFamily="34" charset="-122"/>
                <a:ea typeface="思源黑体 CN Light" panose="020B0300000000000000" pitchFamily="34" charset="-122"/>
              </a:rPr>
              <a:t>致谢</a:t>
            </a:r>
          </a:p>
        </p:txBody>
      </p:sp>
      <p:cxnSp>
        <p:nvCxnSpPr>
          <p:cNvPr id="53" name="直接连接符 52"/>
          <p:cNvCxnSpPr/>
          <p:nvPr/>
        </p:nvCxnSpPr>
        <p:spPr>
          <a:xfrm>
            <a:off x="8485364" y="4718840"/>
            <a:ext cx="25577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566032" y="2032000"/>
            <a:ext cx="529968" cy="632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97747" y="325306"/>
            <a:ext cx="3188452" cy="368300"/>
          </a:xfrm>
        </p:spPr>
        <p:txBody>
          <a:bodyPr/>
          <a:lstStyle/>
          <a:p>
            <a:r>
              <a:rPr lang="en-US" altLang="zh-CN" dirty="0"/>
              <a:t>4. </a:t>
            </a:r>
            <a:r>
              <a:rPr dirty="0"/>
              <a:t>实验结论</a:t>
            </a:r>
          </a:p>
        </p:txBody>
      </p:sp>
      <p:pic>
        <p:nvPicPr>
          <p:cNvPr id="43" name="图片 19"/>
          <p:cNvPicPr>
            <a:picLocks noChangeAspect="1"/>
          </p:cNvPicPr>
          <p:nvPr/>
        </p:nvPicPr>
        <p:blipFill>
          <a:blip r:embed="rId2"/>
          <a:stretch>
            <a:fillRect/>
          </a:stretch>
        </p:blipFill>
        <p:spPr>
          <a:xfrm>
            <a:off x="7373620" y="1298575"/>
            <a:ext cx="3862705" cy="3769995"/>
          </a:xfrm>
          <a:prstGeom prst="rect">
            <a:avLst/>
          </a:prstGeom>
          <a:noFill/>
          <a:ln>
            <a:noFill/>
          </a:ln>
        </p:spPr>
      </p:pic>
      <p:pic>
        <p:nvPicPr>
          <p:cNvPr id="30" name="图片 30" descr="40062"/>
          <p:cNvPicPr>
            <a:picLocks noChangeAspect="1" noChangeArrowheads="1"/>
          </p:cNvPicPr>
          <p:nvPr/>
        </p:nvPicPr>
        <p:blipFill>
          <a:blip r:embed="rId3">
            <a:extLst>
              <a:ext uri="{28A0092B-C50C-407E-A947-70E740481C1C}">
                <a14:useLocalDpi xmlns:a14="http://schemas.microsoft.com/office/drawing/2010/main" val="0"/>
              </a:ext>
            </a:extLst>
          </a:blip>
          <a:srcRect l="2805" r="53510"/>
          <a:stretch>
            <a:fillRect/>
          </a:stretch>
        </p:blipFill>
        <p:spPr>
          <a:xfrm>
            <a:off x="5043170" y="575310"/>
            <a:ext cx="2106295" cy="2327275"/>
          </a:xfrm>
          <a:prstGeom prst="rect">
            <a:avLst/>
          </a:prstGeom>
          <a:noFill/>
          <a:ln>
            <a:noFill/>
          </a:ln>
        </p:spPr>
      </p:pic>
      <p:pic>
        <p:nvPicPr>
          <p:cNvPr id="40" name="图片 16"/>
          <p:cNvPicPr>
            <a:picLocks noChangeAspect="1"/>
          </p:cNvPicPr>
          <p:nvPr/>
        </p:nvPicPr>
        <p:blipFill>
          <a:blip r:embed="rId4"/>
          <a:stretch>
            <a:fillRect/>
          </a:stretch>
        </p:blipFill>
        <p:spPr>
          <a:xfrm>
            <a:off x="697865" y="1298575"/>
            <a:ext cx="4167505" cy="4167505"/>
          </a:xfrm>
          <a:prstGeom prst="rect">
            <a:avLst/>
          </a:prstGeom>
          <a:noFill/>
          <a:ln>
            <a:noFill/>
          </a:ln>
        </p:spPr>
      </p:pic>
      <p:sp>
        <p:nvSpPr>
          <p:cNvPr id="6" name="下弧形箭头 5"/>
          <p:cNvSpPr/>
          <p:nvPr/>
        </p:nvSpPr>
        <p:spPr>
          <a:xfrm>
            <a:off x="4404995" y="3028950"/>
            <a:ext cx="1811655" cy="800100"/>
          </a:xfrm>
          <a:prstGeom prst="curvedUpArrow">
            <a:avLst>
              <a:gd name="adj1" fmla="val 21128"/>
              <a:gd name="adj2" fmla="val 50000"/>
              <a:gd name="adj3" fmla="val 41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7842885" y="5269230"/>
            <a:ext cx="2924810" cy="337185"/>
          </a:xfrm>
          <a:prstGeom prst="rect">
            <a:avLst/>
          </a:prstGeom>
          <a:noFill/>
        </p:spPr>
        <p:txBody>
          <a:bodyPr wrap="square" rtlCol="0">
            <a:spAutoFit/>
          </a:bodyPr>
          <a:lstStyle/>
          <a:p>
            <a:pPr algn="ctr"/>
            <a:r>
              <a:rPr lang="en-US" altLang="zh-CN" sz="1600" dirty="0">
                <a:solidFill>
                  <a:schemeClr val="accent1"/>
                </a:solidFill>
                <a:latin typeface="+mn-ea"/>
              </a:rPr>
              <a:t>Posner</a:t>
            </a:r>
            <a:r>
              <a:rPr lang="zh-CN" altLang="en-US" sz="1600" dirty="0">
                <a:solidFill>
                  <a:schemeClr val="accent1"/>
                </a:solidFill>
                <a:latin typeface="+mn-ea"/>
              </a:rPr>
              <a:t>结构</a:t>
            </a:r>
          </a:p>
        </p:txBody>
      </p:sp>
      <p:sp>
        <p:nvSpPr>
          <p:cNvPr id="8" name="文本框 7"/>
          <p:cNvSpPr txBox="1"/>
          <p:nvPr/>
        </p:nvSpPr>
        <p:spPr>
          <a:xfrm>
            <a:off x="1318895" y="5743575"/>
            <a:ext cx="2924810" cy="337185"/>
          </a:xfrm>
          <a:prstGeom prst="rect">
            <a:avLst/>
          </a:prstGeom>
          <a:noFill/>
        </p:spPr>
        <p:txBody>
          <a:bodyPr wrap="square" rtlCol="0">
            <a:spAutoFit/>
          </a:bodyPr>
          <a:lstStyle/>
          <a:p>
            <a:pPr algn="ctr"/>
            <a:r>
              <a:rPr lang="zh-CN" altLang="en-US" sz="1600" dirty="0">
                <a:solidFill>
                  <a:schemeClr val="accent1"/>
                </a:solidFill>
                <a:latin typeface="+mn-ea"/>
              </a:rPr>
              <a:t>构建大体量非晶磷酸钙</a:t>
            </a:r>
          </a:p>
        </p:txBody>
      </p:sp>
      <p:sp>
        <p:nvSpPr>
          <p:cNvPr id="2" name="文本框 1"/>
          <p:cNvSpPr txBox="1"/>
          <p:nvPr/>
        </p:nvSpPr>
        <p:spPr>
          <a:xfrm>
            <a:off x="5389245" y="4192905"/>
            <a:ext cx="1760220" cy="1076325"/>
          </a:xfrm>
          <a:prstGeom prst="rect">
            <a:avLst/>
          </a:prstGeom>
          <a:noFill/>
        </p:spPr>
        <p:txBody>
          <a:bodyPr wrap="square" rtlCol="0">
            <a:spAutoFit/>
          </a:bodyPr>
          <a:lstStyle/>
          <a:p>
            <a:pPr algn="ctr"/>
            <a:r>
              <a:rPr lang="zh-CN" altLang="en-US" sz="1600" dirty="0">
                <a:solidFill>
                  <a:schemeClr val="accent1"/>
                </a:solidFill>
                <a:latin typeface="+mn-ea"/>
              </a:rPr>
              <a:t>模拟出非晶磷酸钙</a:t>
            </a:r>
            <a:r>
              <a:rPr lang="en-US" altLang="zh-CN" sz="1600" dirty="0">
                <a:solidFill>
                  <a:schemeClr val="accent1"/>
                </a:solidFill>
                <a:latin typeface="+mn-ea"/>
              </a:rPr>
              <a:t>Posner</a:t>
            </a:r>
            <a:r>
              <a:rPr lang="zh-CN" altLang="en-US" sz="1600" dirty="0">
                <a:solidFill>
                  <a:schemeClr val="accent1"/>
                </a:solidFill>
                <a:latin typeface="+mn-ea"/>
              </a:rPr>
              <a:t>团簇，粒径在</a:t>
            </a:r>
            <a:r>
              <a:rPr lang="en-US" altLang="zh-CN" sz="1600" dirty="0">
                <a:solidFill>
                  <a:schemeClr val="accent1"/>
                </a:solidFill>
                <a:latin typeface="+mn-ea"/>
              </a:rPr>
              <a:t>1nm</a:t>
            </a:r>
            <a:r>
              <a:rPr lang="zh-CN" altLang="en-US" sz="1600" dirty="0">
                <a:solidFill>
                  <a:schemeClr val="accent1"/>
                </a:solidFill>
                <a:latin typeface="+mn-ea"/>
              </a:rPr>
              <a:t>左右稳定</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伍</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zh-CN" altLang="en-US" sz="4400" b="1" dirty="0">
                <a:solidFill>
                  <a:schemeClr val="accent2"/>
                </a:solidFill>
                <a:latin typeface="思源宋体 CN Heavy" panose="02020900000000000000" pitchFamily="18" charset="-122"/>
                <a:ea typeface="思源宋体 CN Heavy" panose="02020900000000000000" pitchFamily="18" charset="-122"/>
              </a:rPr>
              <a:t>不足与展望</a:t>
            </a:r>
          </a:p>
        </p:txBody>
      </p:sp>
      <p:sp>
        <p:nvSpPr>
          <p:cNvPr id="3" name="矩形 2"/>
          <p:cNvSpPr/>
          <p:nvPr/>
        </p:nvSpPr>
        <p:spPr>
          <a:xfrm>
            <a:off x="976440" y="2126123"/>
            <a:ext cx="1849802"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5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Five</a:t>
            </a:r>
            <a:endParaRPr lang="zh-CN" altLang="en-US" sz="6600" i="1" dirty="0">
              <a:solidFill>
                <a:schemeClr val="accent1"/>
              </a:solidFill>
            </a:endParaRPr>
          </a:p>
        </p:txBody>
      </p:sp>
      <p:cxnSp>
        <p:nvCxnSpPr>
          <p:cNvPr id="37" name="直接连接符 36"/>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3958346" y="1127454"/>
            <a:ext cx="4718160" cy="4718160"/>
          </a:xfrm>
          <a:prstGeom prst="ellipse">
            <a:avLst/>
          </a:prstGeom>
          <a:noFill/>
          <a:ln>
            <a:solidFill>
              <a:schemeClr val="accent2">
                <a:lumMod val="60000"/>
                <a:lumOff val="4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428433" y="1208467"/>
            <a:ext cx="273035" cy="273035"/>
            <a:chOff x="4229486" y="-842012"/>
            <a:chExt cx="168244" cy="168244"/>
          </a:xfrm>
        </p:grpSpPr>
        <p:sp>
          <p:nvSpPr>
            <p:cNvPr id="16" name="椭圆 15"/>
            <p:cNvSpPr/>
            <p:nvPr/>
          </p:nvSpPr>
          <p:spPr>
            <a:xfrm>
              <a:off x="4229486" y="-842012"/>
              <a:ext cx="168244" cy="16824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277608" y="-775628"/>
              <a:ext cx="72000" cy="35477"/>
              <a:chOff x="4269048" y="-785949"/>
              <a:chExt cx="72000" cy="35477"/>
            </a:xfrm>
          </p:grpSpPr>
          <p:cxnSp>
            <p:nvCxnSpPr>
              <p:cNvPr id="22" name="直接连接符 21"/>
              <p:cNvCxnSpPr/>
              <p:nvPr/>
            </p:nvCxnSpPr>
            <p:spPr>
              <a:xfrm rot="1800000">
                <a:off x="4269048" y="-785949"/>
                <a:ext cx="72000" cy="0"/>
              </a:xfrm>
              <a:prstGeom prst="line">
                <a:avLst/>
              </a:prstGeom>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9800000" flipV="1">
                <a:off x="4269048" y="-750472"/>
                <a:ext cx="72000" cy="0"/>
              </a:xfrm>
              <a:prstGeom prst="line">
                <a:avLst/>
              </a:prstGeom>
              <a:ln w="3175"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8" name="文本框 77"/>
          <p:cNvSpPr txBox="1"/>
          <p:nvPr/>
        </p:nvSpPr>
        <p:spPr>
          <a:xfrm>
            <a:off x="971413" y="1460443"/>
            <a:ext cx="2459253" cy="707886"/>
          </a:xfrm>
          <a:prstGeom prst="rect">
            <a:avLst/>
          </a:prstGeom>
          <a:noFill/>
          <a:ln>
            <a:noFill/>
          </a:ln>
        </p:spPr>
        <p:txBody>
          <a:bodyPr wrap="square" rtlCol="0">
            <a:spAutoFit/>
          </a:bodyPr>
          <a:lstStyle/>
          <a:p>
            <a:r>
              <a:rPr lang="zh-CN" altLang="en-US" sz="4000" b="1" dirty="0">
                <a:solidFill>
                  <a:schemeClr val="bg1"/>
                </a:solidFill>
                <a:latin typeface="思源宋体 CN Heavy" panose="02020900000000000000" pitchFamily="18" charset="-122"/>
                <a:ea typeface="思源宋体 CN Heavy" panose="02020900000000000000" pitchFamily="18" charset="-122"/>
              </a:rPr>
              <a:t>图表标题</a:t>
            </a:r>
          </a:p>
        </p:txBody>
      </p:sp>
      <p:grpSp>
        <p:nvGrpSpPr>
          <p:cNvPr id="52" name="组合 51"/>
          <p:cNvGrpSpPr/>
          <p:nvPr/>
        </p:nvGrpSpPr>
        <p:grpSpPr>
          <a:xfrm rot="16200000">
            <a:off x="1170184" y="5168279"/>
            <a:ext cx="196939" cy="505182"/>
            <a:chOff x="5773008" y="1309788"/>
            <a:chExt cx="267576" cy="686373"/>
          </a:xfrm>
          <a:solidFill>
            <a:schemeClr val="bg2"/>
          </a:solidFill>
        </p:grpSpPr>
        <p:sp>
          <p:nvSpPr>
            <p:cNvPr id="54" name="L 形 53"/>
            <p:cNvSpPr/>
            <p:nvPr/>
          </p:nvSpPr>
          <p:spPr>
            <a:xfrm rot="18900000">
              <a:off x="5773009" y="1309788"/>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L 形 54"/>
            <p:cNvSpPr/>
            <p:nvPr/>
          </p:nvSpPr>
          <p:spPr>
            <a:xfrm rot="18900000">
              <a:off x="5773009" y="1519187"/>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 形 55"/>
            <p:cNvSpPr/>
            <p:nvPr/>
          </p:nvSpPr>
          <p:spPr>
            <a:xfrm rot="18900000">
              <a:off x="5773008" y="1728586"/>
              <a:ext cx="267575" cy="267575"/>
            </a:xfrm>
            <a:prstGeom prst="corner">
              <a:avLst>
                <a:gd name="adj1" fmla="val 19000"/>
                <a:gd name="adj2" fmla="val 19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8"/>
          <p:cNvSpPr>
            <a:spLocks noGrp="1"/>
          </p:cNvSpPr>
          <p:nvPr>
            <p:ph type="body" sz="quarter" idx="10"/>
          </p:nvPr>
        </p:nvSpPr>
        <p:spPr>
          <a:xfrm>
            <a:off x="697747" y="325306"/>
            <a:ext cx="3188452" cy="368300"/>
          </a:xfrm>
        </p:spPr>
        <p:txBody>
          <a:bodyPr/>
          <a:lstStyle/>
          <a:p>
            <a:r>
              <a:rPr lang="en-US" altLang="zh-CN" dirty="0"/>
              <a:t>5. </a:t>
            </a:r>
            <a:r>
              <a:rPr dirty="0"/>
              <a:t>不足与展望</a:t>
            </a:r>
          </a:p>
        </p:txBody>
      </p:sp>
      <p:sp>
        <p:nvSpPr>
          <p:cNvPr id="84" name="文本框 83"/>
          <p:cNvSpPr txBox="1"/>
          <p:nvPr/>
        </p:nvSpPr>
        <p:spPr>
          <a:xfrm>
            <a:off x="971550" y="1402715"/>
            <a:ext cx="9505315" cy="3784600"/>
          </a:xfrm>
          <a:prstGeom prst="rect">
            <a:avLst/>
          </a:prstGeom>
          <a:noFill/>
        </p:spPr>
        <p:txBody>
          <a:bodyPr wrap="square" rtlCol="0">
            <a:spAutoFit/>
          </a:bodyPr>
          <a:lstStyle/>
          <a:p>
            <a:pPr algn="l"/>
            <a:r>
              <a:rPr lang="zh-CN" altLang="en-US" sz="1600" dirty="0">
                <a:solidFill>
                  <a:schemeClr val="accent1"/>
                </a:solidFill>
                <a:latin typeface="+mn-ea"/>
              </a:rPr>
              <a:t>在本次毕业设计中，由于疫情的影响，导致实验部分不是十分的完善，因此引用了一些文章来弥补实验数据的不完善，以达到实验与文章的严谨性并存。</a:t>
            </a:r>
          </a:p>
          <a:p>
            <a:pPr algn="l"/>
            <a:endParaRPr lang="zh-CN" altLang="en-US" sz="1600" dirty="0">
              <a:solidFill>
                <a:schemeClr val="accent1"/>
              </a:solidFill>
              <a:latin typeface="+mn-ea"/>
            </a:endParaRPr>
          </a:p>
          <a:p>
            <a:pPr algn="l"/>
            <a:r>
              <a:rPr lang="zh-CN" altLang="en-US" sz="1600" dirty="0">
                <a:solidFill>
                  <a:schemeClr val="accent1"/>
                </a:solidFill>
                <a:latin typeface="+mn-ea"/>
              </a:rPr>
              <a:t>不足之处主要有以下几点：</a:t>
            </a:r>
          </a:p>
          <a:p>
            <a:pPr marL="342900" indent="-342900" algn="l">
              <a:buFont typeface="+mj-lt"/>
              <a:buAutoNum type="arabicPeriod"/>
            </a:pPr>
            <a:r>
              <a:rPr lang="zh-CN" altLang="en-US" sz="1600" dirty="0">
                <a:solidFill>
                  <a:schemeClr val="accent1"/>
                </a:solidFill>
                <a:latin typeface="+mn-ea"/>
              </a:rPr>
              <a:t>实验数据不够充分，如在</a:t>
            </a:r>
            <a:r>
              <a:rPr lang="en-US" altLang="zh-CN" sz="1600" dirty="0">
                <a:solidFill>
                  <a:schemeClr val="accent1"/>
                </a:solidFill>
                <a:latin typeface="+mn-ea"/>
              </a:rPr>
              <a:t>XRD</a:t>
            </a:r>
            <a:r>
              <a:rPr lang="zh-CN" altLang="en-US" sz="1600" dirty="0">
                <a:solidFill>
                  <a:schemeClr val="accent1"/>
                </a:solidFill>
                <a:latin typeface="+mn-ea"/>
              </a:rPr>
              <a:t>中，只进行了</a:t>
            </a:r>
            <a:r>
              <a:rPr lang="en-US" altLang="zh-CN" sz="1600" dirty="0">
                <a:solidFill>
                  <a:schemeClr val="accent1"/>
                </a:solidFill>
                <a:latin typeface="+mn-ea"/>
              </a:rPr>
              <a:t>6</a:t>
            </a:r>
            <a:r>
              <a:rPr lang="zh-CN" altLang="en-US" sz="1600" dirty="0">
                <a:solidFill>
                  <a:schemeClr val="accent1"/>
                </a:solidFill>
                <a:latin typeface="+mn-ea"/>
              </a:rPr>
              <a:t>小时陈化后的</a:t>
            </a:r>
            <a:r>
              <a:rPr lang="en-US" altLang="zh-CN" sz="1600" dirty="0">
                <a:solidFill>
                  <a:schemeClr val="accent1"/>
                </a:solidFill>
                <a:latin typeface="+mn-ea"/>
              </a:rPr>
              <a:t>XRD</a:t>
            </a:r>
            <a:r>
              <a:rPr lang="zh-CN" altLang="en-US" sz="1600" dirty="0">
                <a:solidFill>
                  <a:schemeClr val="accent1"/>
                </a:solidFill>
                <a:latin typeface="+mn-ea"/>
              </a:rPr>
              <a:t>，没有进行陈化时间更久或已经有晶化现象的</a:t>
            </a:r>
            <a:r>
              <a:rPr lang="en-US" altLang="zh-CN" sz="1600" dirty="0">
                <a:solidFill>
                  <a:schemeClr val="accent1"/>
                </a:solidFill>
                <a:latin typeface="+mn-ea"/>
              </a:rPr>
              <a:t>XRD</a:t>
            </a:r>
            <a:r>
              <a:rPr lang="zh-CN" altLang="en-US" sz="1600" dirty="0">
                <a:solidFill>
                  <a:schemeClr val="accent1"/>
                </a:solidFill>
                <a:latin typeface="+mn-ea"/>
              </a:rPr>
              <a:t>图片。</a:t>
            </a:r>
          </a:p>
          <a:p>
            <a:pPr marL="342900" indent="-342900" algn="l">
              <a:buFont typeface="+mj-lt"/>
              <a:buAutoNum type="arabicPeriod"/>
            </a:pPr>
            <a:r>
              <a:rPr lang="zh-CN" altLang="en-US" sz="1600" dirty="0">
                <a:solidFill>
                  <a:schemeClr val="accent1"/>
                </a:solidFill>
                <a:latin typeface="+mn-ea"/>
              </a:rPr>
              <a:t>分子动力学模拟势能场应用于磷酸钙不精确，未获得精确</a:t>
            </a:r>
            <a:r>
              <a:rPr lang="en-US" altLang="zh-CN" sz="1600" dirty="0">
                <a:solidFill>
                  <a:schemeClr val="accent1"/>
                </a:solidFill>
                <a:latin typeface="+mn-ea"/>
              </a:rPr>
              <a:t>Posner</a:t>
            </a:r>
            <a:r>
              <a:rPr lang="zh-CN" altLang="en-US" sz="1600" dirty="0">
                <a:solidFill>
                  <a:schemeClr val="accent1"/>
                </a:solidFill>
                <a:latin typeface="+mn-ea"/>
              </a:rPr>
              <a:t>模型。</a:t>
            </a:r>
          </a:p>
          <a:p>
            <a:pPr marL="342900" indent="-342900" algn="l">
              <a:buFont typeface="+mj-lt"/>
              <a:buAutoNum type="arabicPeriod"/>
            </a:pPr>
            <a:r>
              <a:rPr lang="zh-CN" altLang="en-US" sz="1600" dirty="0">
                <a:solidFill>
                  <a:schemeClr val="accent1"/>
                </a:solidFill>
                <a:latin typeface="+mn-ea"/>
              </a:rPr>
              <a:t>由于硬件原因，构建大体量分子动力学模拟速度慢，模拟次数少。</a:t>
            </a:r>
          </a:p>
          <a:p>
            <a:pPr marL="342900" indent="-342900" algn="l">
              <a:buFont typeface="+mj-lt"/>
              <a:buAutoNum type="arabicPeriod"/>
            </a:pPr>
            <a:endParaRPr lang="zh-CN" altLang="en-US" sz="1600" dirty="0">
              <a:solidFill>
                <a:schemeClr val="accent1"/>
              </a:solidFill>
              <a:latin typeface="+mn-ea"/>
            </a:endParaRPr>
          </a:p>
          <a:p>
            <a:pPr marL="342900" indent="-342900" algn="l">
              <a:buFont typeface="+mj-lt"/>
              <a:buAutoNum type="arabicPeriod"/>
            </a:pPr>
            <a:endParaRPr lang="zh-CN" altLang="en-US" sz="1600" dirty="0">
              <a:solidFill>
                <a:schemeClr val="accent1"/>
              </a:solidFill>
              <a:latin typeface="+mn-ea"/>
            </a:endParaRPr>
          </a:p>
          <a:p>
            <a:pPr indent="0" algn="l">
              <a:buFont typeface="+mj-lt"/>
              <a:buNone/>
            </a:pPr>
            <a:r>
              <a:rPr lang="zh-CN" altLang="en-US" sz="1600" dirty="0">
                <a:solidFill>
                  <a:schemeClr val="accent1"/>
                </a:solidFill>
                <a:latin typeface="+mn-ea"/>
              </a:rPr>
              <a:t>展望：</a:t>
            </a:r>
          </a:p>
          <a:p>
            <a:pPr indent="0" algn="l">
              <a:buFont typeface="+mj-lt"/>
              <a:buNone/>
            </a:pPr>
            <a:r>
              <a:rPr lang="zh-CN" altLang="en-US" sz="1600" dirty="0">
                <a:solidFill>
                  <a:schemeClr val="accent1"/>
                </a:solidFill>
                <a:latin typeface="+mn-ea"/>
              </a:rPr>
              <a:t>    不同的高分子其杂化机理相似，但是对杂化材料所产生的影响不尽相同。可以通过</a:t>
            </a:r>
            <a:r>
              <a:rPr lang="en-US" altLang="zh-CN" sz="1600" dirty="0">
                <a:solidFill>
                  <a:schemeClr val="accent1"/>
                </a:solidFill>
                <a:latin typeface="+mn-ea"/>
              </a:rPr>
              <a:t>对不同有机分子杂化的非晶磷酸钙纳米杂化材料构建模型，并进行分子动力学模拟计算。推导杂化材料的颗粒尺寸及各组分成分比例。探究不同有机分子掺杂后的非晶磷酸钙含水量的差异，揭示有机分子与非晶磷酸钙团簇间的结合形式。</a:t>
            </a:r>
            <a:r>
              <a:rPr lang="zh-CN" altLang="en-US" sz="1600" dirty="0">
                <a:solidFill>
                  <a:schemeClr val="accent1"/>
                </a:solidFill>
                <a:latin typeface="+mn-ea"/>
              </a:rPr>
              <a:t>探究构建组装式杂化材料的合成方法。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íśļîde"/>
          <p:cNvSpPr/>
          <p:nvPr/>
        </p:nvSpPr>
        <p:spPr bwMode="auto">
          <a:xfrm>
            <a:off x="2659635" y="0"/>
            <a:ext cx="6880216" cy="6884924"/>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9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74" name="图片 73"/>
          <p:cNvPicPr>
            <a:picLocks noChangeAspect="1"/>
          </p:cNvPicPr>
          <p:nvPr/>
        </p:nvPicPr>
        <p:blipFill>
          <a:blip r:embed="rId2"/>
          <a:stretch>
            <a:fillRect/>
          </a:stretch>
        </p:blipFill>
        <p:spPr>
          <a:xfrm>
            <a:off x="5261384" y="584804"/>
            <a:ext cx="796516" cy="775782"/>
          </a:xfrm>
          <a:prstGeom prst="rect">
            <a:avLst/>
          </a:prstGeom>
        </p:spPr>
      </p:pic>
      <p:sp>
        <p:nvSpPr>
          <p:cNvPr id="25" name="íśļîde"/>
          <p:cNvSpPr/>
          <p:nvPr/>
        </p:nvSpPr>
        <p:spPr bwMode="auto">
          <a:xfrm>
            <a:off x="6218195" y="581879"/>
            <a:ext cx="781098" cy="781632"/>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84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cxnSp>
        <p:nvCxnSpPr>
          <p:cNvPr id="15" name="直接连接符 14"/>
          <p:cNvCxnSpPr/>
          <p:nvPr/>
        </p:nvCxnSpPr>
        <p:spPr>
          <a:xfrm flipV="1">
            <a:off x="6104141" y="584200"/>
            <a:ext cx="0" cy="715415"/>
          </a:xfrm>
          <a:prstGeom prst="line">
            <a:avLst/>
          </a:prstGeom>
          <a:ln w="3175">
            <a:solidFill>
              <a:srgbClr val="2A45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631268" y="4976320"/>
            <a:ext cx="288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631268" y="4607117"/>
            <a:ext cx="288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p:nvPr>
        </p:nvSpPr>
        <p:spPr>
          <a:xfrm>
            <a:off x="1743075" y="2708910"/>
            <a:ext cx="8722995" cy="922020"/>
          </a:xfrm>
        </p:spPr>
        <p:txBody>
          <a:bodyPr wrap="square"/>
          <a:lstStyle/>
          <a:p>
            <a:r>
              <a:rPr lang="zh-CN" altLang="en-US" dirty="0"/>
              <a:t>请各位评审老师批评指正</a:t>
            </a:r>
          </a:p>
        </p:txBody>
      </p:sp>
      <p:sp>
        <p:nvSpPr>
          <p:cNvPr id="4" name="文本占位符 3"/>
          <p:cNvSpPr>
            <a:spLocks noGrp="1"/>
          </p:cNvSpPr>
          <p:nvPr>
            <p:ph type="body" sz="quarter" idx="11"/>
          </p:nvPr>
        </p:nvSpPr>
        <p:spPr>
          <a:xfrm>
            <a:off x="4413885" y="4606854"/>
            <a:ext cx="3360616" cy="369332"/>
          </a:xfrm>
        </p:spPr>
        <p:txBody>
          <a:bodyPr/>
          <a:lstStyle/>
          <a:p>
            <a:r>
              <a:rPr lang="zh-CN" altLang="en-US" dirty="0"/>
              <a:t>自强不息 知行合一</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壹</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zh-CN" altLang="en-US" sz="4400" b="1" dirty="0">
                <a:solidFill>
                  <a:schemeClr val="accent2"/>
                </a:solidFill>
                <a:latin typeface="思源宋体 CN Heavy" panose="02020900000000000000" pitchFamily="18" charset="-122"/>
                <a:ea typeface="思源宋体 CN Heavy" panose="02020900000000000000" pitchFamily="18" charset="-122"/>
              </a:rPr>
              <a:t>研究背景及意义</a:t>
            </a:r>
            <a:endParaRPr lang="zh-CN" altLang="en-US" sz="4400" b="1" dirty="0">
              <a:solidFill>
                <a:schemeClr val="tx2">
                  <a:lumMod val="60000"/>
                  <a:lumOff val="40000"/>
                </a:schemeClr>
              </a:solidFill>
              <a:latin typeface="思源宋体 CN Heavy" panose="02020900000000000000" pitchFamily="18" charset="-122"/>
              <a:ea typeface="思源宋体 CN Heavy" panose="02020900000000000000" pitchFamily="18" charset="-122"/>
            </a:endParaRPr>
          </a:p>
        </p:txBody>
      </p:sp>
      <p:sp>
        <p:nvSpPr>
          <p:cNvPr id="3" name="矩形 2"/>
          <p:cNvSpPr/>
          <p:nvPr/>
        </p:nvSpPr>
        <p:spPr>
          <a:xfrm>
            <a:off x="976440" y="2126123"/>
            <a:ext cx="1837683"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1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One</a:t>
            </a:r>
            <a:endParaRPr lang="zh-CN" altLang="en-US" sz="6600" i="1"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40865" y="5057278"/>
            <a:ext cx="2418855" cy="169277"/>
          </a:xfrm>
          <a:prstGeom prst="rect">
            <a:avLst/>
          </a:prstGeom>
          <a:noFill/>
        </p:spPr>
        <p:txBody>
          <a:bodyPr wrap="square" lIns="0" tIns="0" rIns="0" bIns="0" rtlCol="0">
            <a:spAutoFit/>
          </a:bodyPr>
          <a:lstStyle/>
          <a:p>
            <a:r>
              <a:rPr lang="zh-CN" altLang="en-US" sz="1100" dirty="0">
                <a:solidFill>
                  <a:schemeClr val="bg1"/>
                </a:solidFill>
                <a:latin typeface="思源黑体 CN Light" panose="020B0300000000000000" pitchFamily="34" charset="-122"/>
                <a:ea typeface="思源黑体 CN Light" panose="020B0300000000000000" pitchFamily="34" charset="-122"/>
              </a:rPr>
              <a:t>这里是你的图片标题</a:t>
            </a:r>
          </a:p>
        </p:txBody>
      </p:sp>
      <p:sp>
        <p:nvSpPr>
          <p:cNvPr id="13" name="文本框 12"/>
          <p:cNvSpPr txBox="1"/>
          <p:nvPr/>
        </p:nvSpPr>
        <p:spPr>
          <a:xfrm>
            <a:off x="6671217" y="1161019"/>
            <a:ext cx="3108960" cy="368935"/>
          </a:xfrm>
          <a:prstGeom prst="rect">
            <a:avLst/>
          </a:prstGeom>
          <a:noFill/>
        </p:spPr>
        <p:txBody>
          <a:bodyPr wrap="square" lIns="0" tIns="0" rIns="0" bIns="0" rtlCol="0">
            <a:spAutoFit/>
          </a:bodyPr>
          <a:lstStyle/>
          <a:p>
            <a:r>
              <a:rPr lang="en-US" altLang="zh-CN" sz="2400" dirty="0">
                <a:solidFill>
                  <a:schemeClr val="accent1"/>
                </a:solidFill>
                <a:latin typeface="思源宋体 CN Heavy" panose="02020900000000000000" pitchFamily="18" charset="-122"/>
                <a:ea typeface="思源宋体 CN Heavy" panose="02020900000000000000" pitchFamily="18" charset="-122"/>
              </a:rPr>
              <a:t>1.1 </a:t>
            </a:r>
          </a:p>
        </p:txBody>
      </p:sp>
      <p:sp>
        <p:nvSpPr>
          <p:cNvPr id="34" name="文本框 33"/>
          <p:cNvSpPr txBox="1"/>
          <p:nvPr/>
        </p:nvSpPr>
        <p:spPr>
          <a:xfrm>
            <a:off x="1176655" y="5226685"/>
            <a:ext cx="907415" cy="368935"/>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杂化材料</a:t>
            </a:r>
          </a:p>
        </p:txBody>
      </p:sp>
      <p:sp>
        <p:nvSpPr>
          <p:cNvPr id="4" name="文本占位符 3"/>
          <p:cNvSpPr>
            <a:spLocks noGrp="1"/>
          </p:cNvSpPr>
          <p:nvPr>
            <p:ph type="body" sz="quarter" idx="13"/>
          </p:nvPr>
        </p:nvSpPr>
        <p:spPr/>
        <p:txBody>
          <a:bodyPr>
            <a:normAutofit lnSpcReduction="10000"/>
          </a:bodyPr>
          <a:lstStyle/>
          <a:p>
            <a:pPr marL="0" indent="0">
              <a:buNone/>
            </a:pPr>
            <a:r>
              <a:rPr lang="en-US" altLang="zh-CN" dirty="0"/>
              <a:t>1.</a:t>
            </a:r>
            <a:r>
              <a:rPr dirty="0"/>
              <a:t>研究背景及意义</a:t>
            </a:r>
          </a:p>
        </p:txBody>
      </p:sp>
      <p:pic>
        <p:nvPicPr>
          <p:cNvPr id="3" name="图片 1" descr="IMG_256"/>
          <p:cNvPicPr>
            <a:picLocks noChangeAspect="1"/>
          </p:cNvPicPr>
          <p:nvPr>
            <p:custDataLst>
              <p:tags r:id="rId1"/>
            </p:custDataLst>
          </p:nvPr>
        </p:nvPicPr>
        <p:blipFill>
          <a:blip r:embed="rId4"/>
          <a:stretch>
            <a:fillRect/>
          </a:stretch>
        </p:blipFill>
        <p:spPr>
          <a:xfrm>
            <a:off x="7937500" y="1160780"/>
            <a:ext cx="3731260" cy="2790825"/>
          </a:xfrm>
          <a:prstGeom prst="rect">
            <a:avLst/>
          </a:prstGeom>
          <a:noFill/>
          <a:ln w="9525">
            <a:noFill/>
          </a:ln>
        </p:spPr>
      </p:pic>
      <p:pic>
        <p:nvPicPr>
          <p:cNvPr id="70" name="图片 70"/>
          <p:cNvPicPr>
            <a:picLocks noChangeAspect="1"/>
          </p:cNvPicPr>
          <p:nvPr>
            <p:custDataLst>
              <p:tags r:id="rId2"/>
            </p:custDataLst>
          </p:nvPr>
        </p:nvPicPr>
        <p:blipFill>
          <a:blip r:embed="rId5"/>
          <a:stretch>
            <a:fillRect/>
          </a:stretch>
        </p:blipFill>
        <p:spPr>
          <a:xfrm>
            <a:off x="697865" y="1028700"/>
            <a:ext cx="6915150" cy="3195955"/>
          </a:xfrm>
          <a:prstGeom prst="rect">
            <a:avLst/>
          </a:prstGeom>
        </p:spPr>
      </p:pic>
      <p:sp>
        <p:nvSpPr>
          <p:cNvPr id="2" name="文本框 1"/>
          <p:cNvSpPr txBox="1"/>
          <p:nvPr/>
        </p:nvSpPr>
        <p:spPr>
          <a:xfrm>
            <a:off x="2820670" y="4224655"/>
            <a:ext cx="2669540" cy="368935"/>
          </a:xfrm>
          <a:prstGeom prst="rect">
            <a:avLst/>
          </a:prstGeom>
          <a:noFill/>
        </p:spPr>
        <p:txBody>
          <a:bodyPr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天然及合成材料的力学性能</a:t>
            </a:r>
          </a:p>
        </p:txBody>
      </p:sp>
      <p:sp>
        <p:nvSpPr>
          <p:cNvPr id="6" name="文本框 5"/>
          <p:cNvSpPr txBox="1"/>
          <p:nvPr/>
        </p:nvSpPr>
        <p:spPr>
          <a:xfrm>
            <a:off x="2489200" y="4857750"/>
            <a:ext cx="3277235" cy="368935"/>
          </a:xfrm>
          <a:prstGeom prst="rect">
            <a:avLst/>
          </a:prstGeom>
          <a:noFill/>
        </p:spPr>
        <p:txBody>
          <a:bodyPr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无机相：金属、氧化物、陶瓷等</a:t>
            </a:r>
          </a:p>
        </p:txBody>
      </p:sp>
      <p:sp>
        <p:nvSpPr>
          <p:cNvPr id="7" name="文本框 6"/>
          <p:cNvSpPr txBox="1"/>
          <p:nvPr/>
        </p:nvSpPr>
        <p:spPr>
          <a:xfrm>
            <a:off x="2489200" y="5595620"/>
            <a:ext cx="2896235" cy="368935"/>
          </a:xfrm>
          <a:prstGeom prst="rect">
            <a:avLst/>
          </a:prstGeom>
          <a:noFill/>
        </p:spPr>
        <p:txBody>
          <a:bodyPr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有机相：塑料、橡胶等高分子</a:t>
            </a:r>
          </a:p>
        </p:txBody>
      </p:sp>
      <p:sp>
        <p:nvSpPr>
          <p:cNvPr id="8" name="左大括号 7"/>
          <p:cNvSpPr/>
          <p:nvPr/>
        </p:nvSpPr>
        <p:spPr>
          <a:xfrm>
            <a:off x="2143760" y="5057140"/>
            <a:ext cx="296545" cy="7334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圆角 47"/>
          <p:cNvSpPr/>
          <p:nvPr/>
        </p:nvSpPr>
        <p:spPr>
          <a:xfrm rot="16200000">
            <a:off x="2579370" y="3205480"/>
            <a:ext cx="1408430" cy="441071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13855" y="4870450"/>
            <a:ext cx="4208145" cy="1107440"/>
          </a:xfrm>
          <a:prstGeom prst="rect">
            <a:avLst/>
          </a:prstGeom>
          <a:noFill/>
        </p:spPr>
        <p:txBody>
          <a:bodyPr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杂化材料的无机成分和有机成分在分子尺度上协同，从而构建新材料的独特性能。合成的杂化材料可以解决单一材料成分性能的限制。</a:t>
            </a:r>
          </a:p>
        </p:txBody>
      </p:sp>
      <p:sp>
        <p:nvSpPr>
          <p:cNvPr id="12" name="矩形: 圆角 47"/>
          <p:cNvSpPr/>
          <p:nvPr/>
        </p:nvSpPr>
        <p:spPr>
          <a:xfrm rot="16200000">
            <a:off x="8113395" y="3205480"/>
            <a:ext cx="1408430" cy="441071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40865" y="5057278"/>
            <a:ext cx="2418855" cy="169277"/>
          </a:xfrm>
          <a:prstGeom prst="rect">
            <a:avLst/>
          </a:prstGeom>
          <a:noFill/>
        </p:spPr>
        <p:txBody>
          <a:bodyPr wrap="square" lIns="0" tIns="0" rIns="0" bIns="0" rtlCol="0">
            <a:spAutoFit/>
          </a:bodyPr>
          <a:lstStyle/>
          <a:p>
            <a:r>
              <a:rPr lang="zh-CN" altLang="en-US" sz="1100" dirty="0">
                <a:solidFill>
                  <a:schemeClr val="bg1"/>
                </a:solidFill>
                <a:latin typeface="思源黑体 CN Light" panose="020B0300000000000000" pitchFamily="34" charset="-122"/>
                <a:ea typeface="思源黑体 CN Light" panose="020B0300000000000000" pitchFamily="34" charset="-122"/>
              </a:rPr>
              <a:t>这里是你的图片标题</a:t>
            </a:r>
          </a:p>
        </p:txBody>
      </p:sp>
      <p:sp>
        <p:nvSpPr>
          <p:cNvPr id="13" name="文本框 12"/>
          <p:cNvSpPr txBox="1"/>
          <p:nvPr/>
        </p:nvSpPr>
        <p:spPr>
          <a:xfrm>
            <a:off x="7082790" y="1017270"/>
            <a:ext cx="2050415"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分子模拟技术</a:t>
            </a:r>
          </a:p>
        </p:txBody>
      </p:sp>
      <p:sp>
        <p:nvSpPr>
          <p:cNvPr id="34" name="文本框 33"/>
          <p:cNvSpPr txBox="1"/>
          <p:nvPr/>
        </p:nvSpPr>
        <p:spPr>
          <a:xfrm>
            <a:off x="7082790" y="1635125"/>
            <a:ext cx="2717165" cy="1477010"/>
          </a:xfrm>
          <a:prstGeom prst="rect">
            <a:avLst/>
          </a:prstGeom>
          <a:noFill/>
        </p:spPr>
        <p:txBody>
          <a:bodyPr wrap="square" lIns="0" tIns="0" rIns="0" bIns="0" rtlCol="0">
            <a:spAutoFit/>
          </a:bodyPr>
          <a:lstStyle/>
          <a:p>
            <a:pPr marL="285750" indent="-285750" algn="just">
              <a:lnSpc>
                <a:spcPct val="150000"/>
              </a:lnSpc>
              <a:buFont typeface="Wingdings" panose="05000000000000000000" charset="0"/>
              <a:buChar char="Ø"/>
            </a:pPr>
            <a:r>
              <a:rPr lang="zh-CN" sz="1600" dirty="0">
                <a:solidFill>
                  <a:schemeClr val="accent1"/>
                </a:solidFill>
                <a:latin typeface="思源黑体 CN Light" panose="020B0300000000000000" pitchFamily="34" charset="-122"/>
                <a:ea typeface="思源黑体 CN Light" panose="020B0300000000000000" pitchFamily="34" charset="-122"/>
              </a:rPr>
              <a:t>量子力学模拟（</a:t>
            </a:r>
            <a:r>
              <a:rPr lang="en-US" altLang="zh-CN" sz="1600" dirty="0">
                <a:solidFill>
                  <a:schemeClr val="accent1"/>
                </a:solidFill>
                <a:latin typeface="思源黑体 CN Light" panose="020B0300000000000000" pitchFamily="34" charset="-122"/>
                <a:ea typeface="思源黑体 CN Light" panose="020B0300000000000000" pitchFamily="34" charset="-122"/>
              </a:rPr>
              <a:t>QM</a:t>
            </a:r>
            <a:r>
              <a:rPr lang="zh-CN" altLang="en-US" sz="1600" dirty="0">
                <a:solidFill>
                  <a:schemeClr val="accent1"/>
                </a:solidFill>
                <a:latin typeface="思源黑体 CN Light" panose="020B0300000000000000" pitchFamily="34" charset="-122"/>
                <a:ea typeface="思源黑体 CN Light" panose="020B0300000000000000" pitchFamily="34" charset="-122"/>
              </a:rPr>
              <a:t>）</a:t>
            </a:r>
          </a:p>
          <a:p>
            <a:pPr marL="285750" indent="-285750" algn="just">
              <a:lnSpc>
                <a:spcPct val="150000"/>
              </a:lnSpc>
              <a:buFont typeface="Wingdings" panose="05000000000000000000" charset="0"/>
              <a:buChar char="Ø"/>
            </a:pPr>
            <a:r>
              <a:rPr lang="zh-CN" altLang="en-US" sz="1600" dirty="0">
                <a:solidFill>
                  <a:schemeClr val="accent1"/>
                </a:solidFill>
                <a:latin typeface="思源黑体 CN Light" panose="020B0300000000000000" pitchFamily="34" charset="-122"/>
                <a:ea typeface="思源黑体 CN Light" panose="020B0300000000000000" pitchFamily="34" charset="-122"/>
              </a:rPr>
              <a:t>分子力学模拟（</a:t>
            </a:r>
            <a:r>
              <a:rPr lang="en-US" altLang="zh-CN" sz="1600" dirty="0">
                <a:solidFill>
                  <a:schemeClr val="accent1"/>
                </a:solidFill>
                <a:latin typeface="思源黑体 CN Light" panose="020B0300000000000000" pitchFamily="34" charset="-122"/>
                <a:ea typeface="思源黑体 CN Light" panose="020B0300000000000000" pitchFamily="34" charset="-122"/>
              </a:rPr>
              <a:t>MM</a:t>
            </a:r>
            <a:r>
              <a:rPr lang="zh-CN" altLang="en-US" sz="1600" dirty="0">
                <a:solidFill>
                  <a:schemeClr val="accent1"/>
                </a:solidFill>
                <a:latin typeface="思源黑体 CN Light" panose="020B0300000000000000" pitchFamily="34" charset="-122"/>
                <a:ea typeface="思源黑体 CN Light" panose="020B0300000000000000" pitchFamily="34" charset="-122"/>
              </a:rPr>
              <a:t>）</a:t>
            </a:r>
          </a:p>
          <a:p>
            <a:pPr marL="285750" indent="-285750" algn="just">
              <a:lnSpc>
                <a:spcPct val="150000"/>
              </a:lnSpc>
              <a:buFont typeface="Wingdings" panose="05000000000000000000" charset="0"/>
              <a:buChar char="Ø"/>
            </a:pPr>
            <a:r>
              <a:rPr lang="zh-CN" altLang="en-US" sz="1600" dirty="0">
                <a:solidFill>
                  <a:schemeClr val="accent1"/>
                </a:solidFill>
                <a:latin typeface="思源黑体 CN Light" panose="020B0300000000000000" pitchFamily="34" charset="-122"/>
                <a:ea typeface="思源黑体 CN Light" panose="020B0300000000000000" pitchFamily="34" charset="-122"/>
              </a:rPr>
              <a:t>分子动力学模拟</a:t>
            </a:r>
            <a:r>
              <a:rPr lang="en-US" altLang="zh-CN" sz="1600" dirty="0">
                <a:solidFill>
                  <a:schemeClr val="accent1"/>
                </a:solidFill>
                <a:latin typeface="思源黑体 CN Light" panose="020B0300000000000000" pitchFamily="34" charset="-122"/>
                <a:ea typeface="思源黑体 CN Light" panose="020B0300000000000000" pitchFamily="34" charset="-122"/>
              </a:rPr>
              <a:t>(MD)</a:t>
            </a:r>
          </a:p>
          <a:p>
            <a:pPr marL="285750" indent="-285750" algn="just">
              <a:lnSpc>
                <a:spcPct val="150000"/>
              </a:lnSpc>
              <a:buFont typeface="Wingdings" panose="05000000000000000000" charset="0"/>
              <a:buChar char="Ø"/>
            </a:pPr>
            <a:r>
              <a:rPr lang="zh-CN" altLang="en-US" sz="1600" dirty="0">
                <a:solidFill>
                  <a:schemeClr val="accent1"/>
                </a:solidFill>
                <a:latin typeface="思源黑体 CN Light" panose="020B0300000000000000" pitchFamily="34" charset="-122"/>
                <a:ea typeface="思源黑体 CN Light" panose="020B0300000000000000" pitchFamily="34" charset="-122"/>
              </a:rPr>
              <a:t>介观模拟</a:t>
            </a:r>
          </a:p>
        </p:txBody>
      </p:sp>
      <p:sp>
        <p:nvSpPr>
          <p:cNvPr id="4" name="文本占位符 3"/>
          <p:cNvSpPr>
            <a:spLocks noGrp="1"/>
          </p:cNvSpPr>
          <p:nvPr>
            <p:ph type="body" sz="quarter" idx="13"/>
          </p:nvPr>
        </p:nvSpPr>
        <p:spPr/>
        <p:txBody>
          <a:bodyPr>
            <a:normAutofit lnSpcReduction="10000"/>
          </a:bodyPr>
          <a:lstStyle/>
          <a:p>
            <a:pPr marL="0" indent="0">
              <a:buNone/>
            </a:pPr>
            <a:r>
              <a:rPr lang="en-US" altLang="zh-CN">
                <a:sym typeface="+mn-ea"/>
              </a:rPr>
              <a:t>1.</a:t>
            </a:r>
            <a:r>
              <a:rPr>
                <a:sym typeface="+mn-ea"/>
              </a:rPr>
              <a:t>研究背景及意义</a:t>
            </a:r>
            <a:endParaRPr lang="zh-CN" altLang="en-US" dirty="0"/>
          </a:p>
        </p:txBody>
      </p:sp>
      <p:pic>
        <p:nvPicPr>
          <p:cNvPr id="60422" name="Picture 6" descr="C:\Users\hp\Documents\Tencent Files\569769919\Image\C2C\Q12J{YH480CJBQCENTDHF3B.png"/>
          <p:cNvPicPr>
            <a:picLocks noChangeAspect="1" noChangeArrowheads="1"/>
          </p:cNvPicPr>
          <p:nvPr>
            <p:custDataLst>
              <p:tags r:id="rId1"/>
            </p:custDataLst>
          </p:nvPr>
        </p:nvPicPr>
        <p:blipFill>
          <a:blip r:embed="rId3" cstate="print"/>
          <a:srcRect/>
          <a:stretch>
            <a:fillRect/>
          </a:stretch>
        </p:blipFill>
        <p:spPr>
          <a:xfrm>
            <a:off x="600075" y="1838325"/>
            <a:ext cx="5809615" cy="3180715"/>
          </a:xfrm>
          <a:prstGeom prst="rect">
            <a:avLst/>
          </a:prstGeom>
          <a:noFill/>
        </p:spPr>
      </p:pic>
      <p:pic>
        <p:nvPicPr>
          <p:cNvPr id="60418" name="Picture 2"/>
          <p:cNvPicPr>
            <a:picLocks noChangeAspect="1" noChangeArrowheads="1"/>
          </p:cNvPicPr>
          <p:nvPr/>
        </p:nvPicPr>
        <p:blipFill>
          <a:blip r:embed="rId4" cstate="print"/>
          <a:srcRect/>
          <a:stretch>
            <a:fillRect/>
          </a:stretch>
        </p:blipFill>
        <p:spPr bwMode="auto">
          <a:xfrm>
            <a:off x="9889490" y="1551940"/>
            <a:ext cx="1533525" cy="1560195"/>
          </a:xfrm>
          <a:prstGeom prst="rect">
            <a:avLst/>
          </a:prstGeom>
          <a:noFill/>
          <a:ln w="9525">
            <a:noFill/>
            <a:miter lim="800000"/>
            <a:headEnd/>
            <a:tailEnd/>
          </a:ln>
        </p:spPr>
      </p:pic>
      <p:sp>
        <p:nvSpPr>
          <p:cNvPr id="3" name="文本框 2"/>
          <p:cNvSpPr txBox="1"/>
          <p:nvPr/>
        </p:nvSpPr>
        <p:spPr>
          <a:xfrm>
            <a:off x="6576060" y="3479165"/>
            <a:ext cx="4846955" cy="2215515"/>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分子动力学模拟方法主要是依靠牛顿力学或第一性原理来模拟每一个分子的运动进而模拟整个体系的运动，通过选取或建立合适的系综与势能，在不同分子状态的分子体系中抽取样本，给予每个分子一定速度，结合所设定的系综与势能计算整个体系，并以所得的结果为基础计算体系的热力学量或其他性质。</a:t>
            </a:r>
          </a:p>
        </p:txBody>
      </p:sp>
      <p:sp>
        <p:nvSpPr>
          <p:cNvPr id="12" name="矩形: 圆角 47"/>
          <p:cNvSpPr/>
          <p:nvPr/>
        </p:nvSpPr>
        <p:spPr>
          <a:xfrm rot="16200000">
            <a:off x="7707630" y="2025015"/>
            <a:ext cx="2583180" cy="512445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84792" y="1017509"/>
            <a:ext cx="3108960"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研究意义</a:t>
            </a:r>
          </a:p>
        </p:txBody>
      </p:sp>
      <p:sp>
        <p:nvSpPr>
          <p:cNvPr id="34" name="文本框 33"/>
          <p:cNvSpPr txBox="1"/>
          <p:nvPr/>
        </p:nvSpPr>
        <p:spPr>
          <a:xfrm>
            <a:off x="984885" y="1538605"/>
            <a:ext cx="4973955" cy="4062730"/>
          </a:xfrm>
          <a:prstGeom prst="rect">
            <a:avLst/>
          </a:prstGeom>
          <a:noFill/>
        </p:spPr>
        <p:txBody>
          <a:bodyPr wrap="square" lIns="0" tIns="0" rIns="0" bIns="0" rtlCol="0">
            <a:spAutoFit/>
          </a:bodyPr>
          <a:lstStyle/>
          <a:p>
            <a:pPr algn="just">
              <a:lnSpc>
                <a:spcPct val="150000"/>
              </a:lnSpc>
            </a:pPr>
            <a:r>
              <a:rPr lang="en-US" sz="1600" dirty="0">
                <a:solidFill>
                  <a:schemeClr val="accent1"/>
                </a:solidFill>
                <a:latin typeface="思源黑体 CN Light" panose="020B0300000000000000" pitchFamily="34" charset="-122"/>
                <a:ea typeface="思源黑体 CN Light" panose="020B0300000000000000" pitchFamily="34" charset="-122"/>
              </a:rPr>
              <a:t>    </a:t>
            </a:r>
            <a:r>
              <a:rPr sz="1600" dirty="0">
                <a:solidFill>
                  <a:schemeClr val="accent1"/>
                </a:solidFill>
                <a:latin typeface="思源黑体 CN Light" panose="020B0300000000000000" pitchFamily="34" charset="-122"/>
                <a:ea typeface="思源黑体 CN Light" panose="020B0300000000000000" pitchFamily="34" charset="-122"/>
              </a:rPr>
              <a:t>有机无机杂化材料在高新材料应用领域显示了优异性能，通过不同的底物和配体可以使有机无机杂化材料显示出不同的特性</a:t>
            </a:r>
            <a:r>
              <a:rPr lang="zh-CN" sz="1600" dirty="0">
                <a:solidFill>
                  <a:schemeClr val="accent1"/>
                </a:solidFill>
                <a:latin typeface="思源黑体 CN Light" panose="020B0300000000000000" pitchFamily="34" charset="-122"/>
                <a:ea typeface="思源黑体 CN Light" panose="020B0300000000000000" pitchFamily="34" charset="-122"/>
              </a:rPr>
              <a:t>，</a:t>
            </a:r>
            <a:r>
              <a:rPr lang="zh-CN" sz="1600" dirty="0">
                <a:solidFill>
                  <a:schemeClr val="accent1"/>
                </a:solidFill>
                <a:latin typeface="思源黑体 CN Light" panose="020B0300000000000000" pitchFamily="34" charset="-122"/>
                <a:ea typeface="思源黑体 CN Light" panose="020B0300000000000000" pitchFamily="34" charset="-122"/>
                <a:sym typeface="+mn-ea"/>
              </a:rPr>
              <a:t>解决单一材料成分性能的限制。</a:t>
            </a:r>
          </a:p>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    仿照天然非晶方解石的稳定原理，利用Mg离子和聚丙烯酸（PAA）协同作用稳定非晶磷酸钙纳米颗粒形成非晶磷酸钙纳米杂化材料，其非晶稳定性可达到一年以上，并用于探究纳米颗粒与细胞的交互作用。</a:t>
            </a:r>
          </a:p>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    使用分子动力学模拟技术，</a:t>
            </a:r>
            <a:r>
              <a:rPr sz="1600" dirty="0">
                <a:solidFill>
                  <a:schemeClr val="accent1"/>
                </a:solidFill>
                <a:latin typeface="思源黑体 CN Light" panose="020B0300000000000000" pitchFamily="34" charset="-122"/>
                <a:ea typeface="思源黑体 CN Light" panose="020B0300000000000000" pitchFamily="34" charset="-122"/>
              </a:rPr>
              <a:t>探究非晶磷酸钙成核方式。理论推导杂化材料的颗粒尺寸。探究磷酸钙材料非晶结合状态。将分子动力学模拟结果与实验数据结合，验证结果的准确性</a:t>
            </a:r>
            <a:r>
              <a:rPr lang="zh-CN" sz="1600" dirty="0">
                <a:solidFill>
                  <a:schemeClr val="accent1"/>
                </a:solidFill>
                <a:latin typeface="思源黑体 CN Light" panose="020B0300000000000000" pitchFamily="34" charset="-122"/>
                <a:ea typeface="思源黑体 CN Light" panose="020B0300000000000000" pitchFamily="34" charset="-122"/>
              </a:rPr>
              <a:t>。</a:t>
            </a:r>
          </a:p>
        </p:txBody>
      </p:sp>
      <p:sp>
        <p:nvSpPr>
          <p:cNvPr id="4" name="文本占位符 3"/>
          <p:cNvSpPr>
            <a:spLocks noGrp="1"/>
          </p:cNvSpPr>
          <p:nvPr>
            <p:ph type="body" sz="quarter" idx="13"/>
          </p:nvPr>
        </p:nvSpPr>
        <p:spPr/>
        <p:txBody>
          <a:bodyPr>
            <a:normAutofit lnSpcReduction="10000"/>
          </a:bodyPr>
          <a:lstStyle/>
          <a:p>
            <a:pPr marL="0" indent="0">
              <a:buNone/>
            </a:pPr>
            <a:r>
              <a:rPr lang="en-US" altLang="zh-CN">
                <a:sym typeface="+mn-ea"/>
              </a:rPr>
              <a:t>1.</a:t>
            </a:r>
            <a:r>
              <a:rPr>
                <a:sym typeface="+mn-ea"/>
              </a:rPr>
              <a:t>研究背景及意义</a:t>
            </a:r>
            <a:endParaRPr lang="zh-CN" altLang="en-US" dirty="0"/>
          </a:p>
        </p:txBody>
      </p:sp>
      <p:sp>
        <p:nvSpPr>
          <p:cNvPr id="2" name="文本框 1"/>
          <p:cNvSpPr txBox="1"/>
          <p:nvPr/>
        </p:nvSpPr>
        <p:spPr>
          <a:xfrm>
            <a:off x="6911247" y="1018144"/>
            <a:ext cx="3108960"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研究内容</a:t>
            </a:r>
          </a:p>
        </p:txBody>
      </p:sp>
      <p:sp>
        <p:nvSpPr>
          <p:cNvPr id="3" name="文本框 2"/>
          <p:cNvSpPr txBox="1"/>
          <p:nvPr/>
        </p:nvSpPr>
        <p:spPr>
          <a:xfrm>
            <a:off x="6911340" y="1673225"/>
            <a:ext cx="5171440" cy="1107440"/>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1.非晶磷酸钙杂化材料的成分设计与微观结构解析。</a:t>
            </a:r>
          </a:p>
          <a:p>
            <a:pPr algn="just">
              <a:lnSpc>
                <a:spcPct val="150000"/>
              </a:lnSpc>
            </a:pPr>
            <a:endParaRPr sz="1600" dirty="0">
              <a:solidFill>
                <a:schemeClr val="accent1"/>
              </a:solidFill>
              <a:latin typeface="思源黑体 CN Light" panose="020B0300000000000000" pitchFamily="34" charset="-122"/>
              <a:ea typeface="思源黑体 CN Light" panose="020B0300000000000000" pitchFamily="34" charset="-122"/>
            </a:endParaRPr>
          </a:p>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2.非晶磷酸钙材料的分子动力学模拟。 </a:t>
            </a:r>
          </a:p>
        </p:txBody>
      </p:sp>
      <p:sp>
        <p:nvSpPr>
          <p:cNvPr id="7" name="文本框 6"/>
          <p:cNvSpPr txBox="1"/>
          <p:nvPr/>
        </p:nvSpPr>
        <p:spPr>
          <a:xfrm>
            <a:off x="6812280" y="4142740"/>
            <a:ext cx="4931410" cy="1292225"/>
          </a:xfrm>
          <a:prstGeom prst="rect">
            <a:avLst/>
          </a:prstGeom>
          <a:noFill/>
        </p:spPr>
        <p:txBody>
          <a:bodyPr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通过</a:t>
            </a:r>
            <a:r>
              <a:rPr lang="zh-CN" sz="28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有机无机杂化</a:t>
            </a:r>
            <a:r>
              <a:rPr lang="zh-CN" sz="1600" dirty="0">
                <a:solidFill>
                  <a:schemeClr val="accent1"/>
                </a:solidFill>
                <a:latin typeface="思源黑体 CN Light" panose="020B0300000000000000" pitchFamily="34" charset="-122"/>
                <a:ea typeface="思源黑体 CN Light" panose="020B0300000000000000" pitchFamily="34" charset="-122"/>
              </a:rPr>
              <a:t>解决无机医用材料</a:t>
            </a:r>
          </a:p>
          <a:p>
            <a:pPr algn="just">
              <a:lnSpc>
                <a:spcPct val="150000"/>
              </a:lnSpc>
            </a:pPr>
            <a:r>
              <a:rPr lang="zh-CN" sz="28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生物吸收率低</a:t>
            </a:r>
            <a:r>
              <a:rPr lang="zh-CN" sz="16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a:t>
            </a:r>
            <a:r>
              <a:rPr lang="zh-CN" sz="28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有生物毒性</a:t>
            </a:r>
            <a:r>
              <a:rPr lang="zh-CN" sz="1600" dirty="0">
                <a:solidFill>
                  <a:schemeClr val="accent1"/>
                </a:solidFill>
                <a:latin typeface="思源黑体 CN Light" panose="020B0300000000000000" pitchFamily="34" charset="-122"/>
                <a:ea typeface="思源黑体 CN Light" panose="020B0300000000000000" pitchFamily="34" charset="-122"/>
              </a:rPr>
              <a:t>的缺点。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44758" y="2017133"/>
            <a:ext cx="3651095" cy="2646878"/>
          </a:xfrm>
          <a:prstGeom prst="rect">
            <a:avLst/>
          </a:prstGeom>
          <a:noFill/>
          <a:ln>
            <a:noFill/>
          </a:ln>
          <a:effectLst/>
        </p:spPr>
        <p:txBody>
          <a:bodyPr wrap="square" rtlCol="0">
            <a:spAutoFit/>
          </a:bodyPr>
          <a:lstStyle/>
          <a:p>
            <a:r>
              <a:rPr lang="zh-CN" altLang="en-US" sz="16600" b="1" dirty="0">
                <a:solidFill>
                  <a:srgbClr val="2A458C">
                    <a:alpha val="4000"/>
                  </a:srgbClr>
                </a:solidFill>
                <a:latin typeface="思源宋体 CN Heavy" panose="02020900000000000000" pitchFamily="18" charset="-122"/>
                <a:ea typeface="思源宋体 CN Heavy" panose="02020900000000000000" pitchFamily="18" charset="-122"/>
              </a:rPr>
              <a:t>贰</a:t>
            </a:r>
          </a:p>
        </p:txBody>
      </p:sp>
      <p:sp>
        <p:nvSpPr>
          <p:cNvPr id="60" name="文本框 59"/>
          <p:cNvSpPr txBox="1"/>
          <p:nvPr/>
        </p:nvSpPr>
        <p:spPr>
          <a:xfrm>
            <a:off x="1000089" y="3044279"/>
            <a:ext cx="5797792" cy="768350"/>
          </a:xfrm>
          <a:prstGeom prst="rect">
            <a:avLst/>
          </a:prstGeom>
          <a:noFill/>
          <a:ln>
            <a:noFill/>
          </a:ln>
        </p:spPr>
        <p:txBody>
          <a:bodyPr wrap="square" rtlCol="0">
            <a:spAutoFit/>
          </a:bodyPr>
          <a:lstStyle/>
          <a:p>
            <a:r>
              <a:rPr lang="zh-CN" altLang="en-US" sz="4400" b="1" dirty="0">
                <a:solidFill>
                  <a:schemeClr val="accent2"/>
                </a:solidFill>
                <a:latin typeface="思源宋体 CN Heavy" panose="02020900000000000000" pitchFamily="18" charset="-122"/>
                <a:ea typeface="思源宋体 CN Heavy" panose="02020900000000000000" pitchFamily="18" charset="-122"/>
              </a:rPr>
              <a:t>主要研究内容</a:t>
            </a:r>
          </a:p>
        </p:txBody>
      </p:sp>
      <p:sp>
        <p:nvSpPr>
          <p:cNvPr id="3" name="矩形 2"/>
          <p:cNvSpPr/>
          <p:nvPr/>
        </p:nvSpPr>
        <p:spPr>
          <a:xfrm>
            <a:off x="976440" y="2126123"/>
            <a:ext cx="1854675" cy="1107996"/>
          </a:xfrm>
          <a:prstGeom prst="rect">
            <a:avLst/>
          </a:prstGeom>
        </p:spPr>
        <p:txBody>
          <a:bodyPr wrap="none">
            <a:spAutoFit/>
          </a:bodyPr>
          <a:lstStyle/>
          <a:p>
            <a:r>
              <a:rPr lang="en-US" altLang="zh-CN" sz="6600" b="1" i="1" dirty="0">
                <a:solidFill>
                  <a:schemeClr val="accent1"/>
                </a:solidFill>
                <a:latin typeface="思源宋体 CN Heavy" panose="02020900000000000000" pitchFamily="18" charset="-122"/>
                <a:ea typeface="思源宋体 CN Heavy" panose="02020900000000000000" pitchFamily="18" charset="-122"/>
              </a:rPr>
              <a:t>2 </a:t>
            </a:r>
            <a:r>
              <a:rPr lang="en-US" altLang="zh-CN" sz="1600" b="1" i="1" dirty="0">
                <a:solidFill>
                  <a:schemeClr val="accent1"/>
                </a:solidFill>
                <a:latin typeface="思源宋体 CN Heavy" panose="02020900000000000000" pitchFamily="18" charset="-122"/>
                <a:ea typeface="思源宋体 CN Heavy" panose="02020900000000000000" pitchFamily="18" charset="-122"/>
              </a:rPr>
              <a:t>Part Two</a:t>
            </a:r>
            <a:endParaRPr lang="zh-CN" altLang="en-US" sz="6600" i="1" dirty="0">
              <a:solidFill>
                <a:schemeClr val="accent1"/>
              </a:solidFill>
            </a:endParaRPr>
          </a:p>
        </p:txBody>
      </p:sp>
      <p:cxnSp>
        <p:nvCxnSpPr>
          <p:cNvPr id="32" name="直接连接符 31"/>
          <p:cNvCxnSpPr/>
          <p:nvPr/>
        </p:nvCxnSpPr>
        <p:spPr>
          <a:xfrm>
            <a:off x="1127569" y="3825129"/>
            <a:ext cx="4437401" cy="0"/>
          </a:xfrm>
          <a:prstGeom prst="line">
            <a:avLst/>
          </a:prstGeom>
          <a:ln w="19050">
            <a:gradFill flip="none" rotWithShape="1">
              <a:gsLst>
                <a:gs pos="0">
                  <a:schemeClr val="accent1">
                    <a:lumMod val="91000"/>
                  </a:schemeClr>
                </a:gs>
                <a:gs pos="35000">
                  <a:schemeClr val="accent1">
                    <a:alpha val="94000"/>
                  </a:schemeClr>
                </a:gs>
                <a:gs pos="67000">
                  <a:schemeClr val="accent1">
                    <a:alpha val="91000"/>
                    <a:lumMod val="91000"/>
                    <a:lumOff val="9000"/>
                  </a:schemeClr>
                </a:gs>
                <a:gs pos="100000">
                  <a:schemeClr val="accent1">
                    <a:alpha val="81000"/>
                    <a:lumMod val="81000"/>
                    <a:lumOff val="19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402715" y="5783580"/>
            <a:ext cx="4968875" cy="368935"/>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二氧化钛纳米颗粒通过打破血管屏障促进肿瘤细胞迁移</a:t>
            </a:r>
          </a:p>
        </p:txBody>
      </p:sp>
      <p:sp>
        <p:nvSpPr>
          <p:cNvPr id="4" name="文本占位符 3"/>
          <p:cNvSpPr>
            <a:spLocks noGrp="1"/>
          </p:cNvSpPr>
          <p:nvPr>
            <p:ph type="body" sz="quarter" idx="13"/>
          </p:nvPr>
        </p:nvSpPr>
        <p:spPr/>
        <p:txBody>
          <a:bodyPr>
            <a:normAutofit lnSpcReduction="10000"/>
          </a:bodyPr>
          <a:lstStyle/>
          <a:p>
            <a:pPr marL="0" indent="0">
              <a:buNone/>
            </a:pPr>
            <a:r>
              <a:rPr lang="en-US" altLang="zh-CN">
                <a:sym typeface="+mn-ea"/>
              </a:rPr>
              <a:t>2. </a:t>
            </a:r>
            <a:r>
              <a:rPr>
                <a:sym typeface="+mn-ea"/>
              </a:rPr>
              <a:t>主要研究内容</a:t>
            </a:r>
            <a:endParaRPr lang="zh-CN" altLang="en-US" dirty="0"/>
          </a:p>
        </p:txBody>
      </p:sp>
      <p:pic>
        <p:nvPicPr>
          <p:cNvPr id="68" name="图片 68"/>
          <p:cNvPicPr>
            <a:picLocks noChangeAspect="1"/>
          </p:cNvPicPr>
          <p:nvPr/>
        </p:nvPicPr>
        <p:blipFill>
          <a:blip r:embed="rId2"/>
          <a:stretch>
            <a:fillRect/>
          </a:stretch>
        </p:blipFill>
        <p:spPr>
          <a:xfrm>
            <a:off x="1934845" y="2559050"/>
            <a:ext cx="3905250" cy="3081020"/>
          </a:xfrm>
          <a:prstGeom prst="rect">
            <a:avLst/>
          </a:prstGeom>
        </p:spPr>
      </p:pic>
      <p:pic>
        <p:nvPicPr>
          <p:cNvPr id="69" name="图片 69"/>
          <p:cNvPicPr>
            <a:picLocks noChangeAspect="1"/>
          </p:cNvPicPr>
          <p:nvPr/>
        </p:nvPicPr>
        <p:blipFill>
          <a:blip r:embed="rId3"/>
          <a:stretch>
            <a:fillRect/>
          </a:stretch>
        </p:blipFill>
        <p:spPr>
          <a:xfrm>
            <a:off x="6748780" y="2689860"/>
            <a:ext cx="4152900" cy="2819400"/>
          </a:xfrm>
          <a:prstGeom prst="rect">
            <a:avLst/>
          </a:prstGeom>
        </p:spPr>
      </p:pic>
      <p:sp>
        <p:nvSpPr>
          <p:cNvPr id="3" name="文本框 2"/>
          <p:cNvSpPr txBox="1"/>
          <p:nvPr/>
        </p:nvSpPr>
        <p:spPr>
          <a:xfrm>
            <a:off x="556895" y="3314700"/>
            <a:ext cx="1040130" cy="1107440"/>
          </a:xfrm>
          <a:prstGeom prst="rect">
            <a:avLst/>
          </a:prstGeom>
          <a:noFill/>
        </p:spPr>
        <p:txBody>
          <a:bodyPr vert="horz"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纳米颗粒用于生物材料存在的缺陷</a:t>
            </a:r>
          </a:p>
        </p:txBody>
      </p:sp>
      <p:sp>
        <p:nvSpPr>
          <p:cNvPr id="6" name="文本框 5"/>
          <p:cNvSpPr txBox="1"/>
          <p:nvPr/>
        </p:nvSpPr>
        <p:spPr>
          <a:xfrm>
            <a:off x="7222490" y="5783580"/>
            <a:ext cx="3205480" cy="368935"/>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纳米颗粒贴附细胞膜并破坏膜结构</a:t>
            </a:r>
          </a:p>
        </p:txBody>
      </p:sp>
      <p:sp>
        <p:nvSpPr>
          <p:cNvPr id="7" name="文本框 6"/>
          <p:cNvSpPr txBox="1"/>
          <p:nvPr/>
        </p:nvSpPr>
        <p:spPr>
          <a:xfrm>
            <a:off x="1597660" y="1050290"/>
            <a:ext cx="4520565" cy="1107440"/>
          </a:xfrm>
          <a:prstGeom prst="rect">
            <a:avLst/>
          </a:prstGeom>
          <a:noFill/>
        </p:spPr>
        <p:txBody>
          <a:bodyPr vert="horz"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在三维的空间尺度中，粒子颗粒尺寸小于100nm的材料被称为纳米材料，纳米颗粒具有一定尺寸效应，同时粒子具有单元尺度小、比表面积大等特点。</a:t>
            </a:r>
          </a:p>
        </p:txBody>
      </p:sp>
      <p:sp>
        <p:nvSpPr>
          <p:cNvPr id="48" name="矩形: 圆角 47"/>
          <p:cNvSpPr/>
          <p:nvPr/>
        </p:nvSpPr>
        <p:spPr>
          <a:xfrm rot="16200000">
            <a:off x="173355" y="3208020"/>
            <a:ext cx="1807210" cy="1320165"/>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74510" y="1044575"/>
            <a:ext cx="4436745" cy="1107440"/>
          </a:xfrm>
          <a:prstGeom prst="rect">
            <a:avLst/>
          </a:prstGeom>
          <a:noFill/>
        </p:spPr>
        <p:txBody>
          <a:bodyPr vert="horz" wrap="square" lIns="0" tIns="0" rIns="0" bIns="0" rtlCol="0">
            <a:spAutoFit/>
          </a:bodyPr>
          <a:lstStyle/>
          <a:p>
            <a:pPr algn="just">
              <a:lnSpc>
                <a:spcPct val="150000"/>
              </a:lnSpc>
            </a:pPr>
            <a:r>
              <a:rPr lang="zh-CN" sz="1600" dirty="0">
                <a:solidFill>
                  <a:schemeClr val="accent1"/>
                </a:solidFill>
                <a:latin typeface="思源黑体 CN Light" panose="020B0300000000000000" pitchFamily="34" charset="-122"/>
                <a:ea typeface="思源黑体 CN Light" panose="020B0300000000000000" pitchFamily="34" charset="-122"/>
              </a:rPr>
              <a:t>在生物医学研究领域，纳米材料作为一种新型植入材料应用广泛，如治疗组织缺损、消炎处理、核磁共振成像、药物递送和靶向治疗等</a:t>
            </a:r>
          </a:p>
        </p:txBody>
      </p:sp>
      <p:sp>
        <p:nvSpPr>
          <p:cNvPr id="9" name="矩形: 圆角 47"/>
          <p:cNvSpPr/>
          <p:nvPr/>
        </p:nvSpPr>
        <p:spPr>
          <a:xfrm rot="16200000">
            <a:off x="3073400" y="-803910"/>
            <a:ext cx="1521460" cy="486156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47"/>
          <p:cNvSpPr/>
          <p:nvPr/>
        </p:nvSpPr>
        <p:spPr>
          <a:xfrm rot="16200000">
            <a:off x="8333105" y="-803910"/>
            <a:ext cx="1520825" cy="4861560"/>
          </a:xfrm>
          <a:prstGeom prst="roundRect">
            <a:avLst>
              <a:gd name="adj" fmla="val 558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913620" y="5137785"/>
            <a:ext cx="1483995" cy="645795"/>
          </a:xfrm>
          <a:prstGeom prst="rect">
            <a:avLst/>
          </a:prstGeom>
          <a:noFill/>
        </p:spPr>
        <p:txBody>
          <a:bodyPr wrap="square" lIns="0" tIns="0" rIns="0" bIns="0" rtlCol="0">
            <a:spAutoFit/>
          </a:bodyPr>
          <a:lstStyle/>
          <a:p>
            <a:pPr algn="just">
              <a:lnSpc>
                <a:spcPct val="150000"/>
              </a:lnSpc>
            </a:pPr>
            <a:r>
              <a:rPr lang="zh-CN" sz="28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生物毒性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409514" y="865220"/>
            <a:ext cx="673100" cy="673100"/>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40865" y="5057278"/>
            <a:ext cx="2418855" cy="169277"/>
          </a:xfrm>
          <a:prstGeom prst="rect">
            <a:avLst/>
          </a:prstGeom>
          <a:noFill/>
        </p:spPr>
        <p:txBody>
          <a:bodyPr wrap="square" lIns="0" tIns="0" rIns="0" bIns="0" rtlCol="0">
            <a:spAutoFit/>
          </a:bodyPr>
          <a:lstStyle/>
          <a:p>
            <a:r>
              <a:rPr lang="zh-CN" altLang="en-US" sz="1100" dirty="0">
                <a:solidFill>
                  <a:schemeClr val="bg1"/>
                </a:solidFill>
                <a:latin typeface="思源黑体 CN Light" panose="020B0300000000000000" pitchFamily="34" charset="-122"/>
                <a:ea typeface="思源黑体 CN Light" panose="020B0300000000000000" pitchFamily="34" charset="-122"/>
              </a:rPr>
              <a:t>这里是你的图片标题</a:t>
            </a:r>
          </a:p>
        </p:txBody>
      </p:sp>
      <p:sp>
        <p:nvSpPr>
          <p:cNvPr id="13" name="文本框 12"/>
          <p:cNvSpPr txBox="1"/>
          <p:nvPr/>
        </p:nvSpPr>
        <p:spPr>
          <a:xfrm>
            <a:off x="1095917" y="865744"/>
            <a:ext cx="3108960" cy="368935"/>
          </a:xfrm>
          <a:prstGeom prst="rect">
            <a:avLst/>
          </a:prstGeom>
          <a:noFill/>
        </p:spPr>
        <p:txBody>
          <a:bodyPr wrap="square" lIns="0" tIns="0" rIns="0" bIns="0" rtlCol="0">
            <a:spAutoFit/>
          </a:bodyPr>
          <a:lstStyle/>
          <a:p>
            <a:r>
              <a:rPr lang="zh-CN" altLang="en-US" sz="2400" dirty="0">
                <a:solidFill>
                  <a:schemeClr val="accent1"/>
                </a:solidFill>
                <a:latin typeface="思源宋体 CN Heavy" panose="02020900000000000000" pitchFamily="18" charset="-122"/>
                <a:ea typeface="思源宋体 CN Heavy" panose="02020900000000000000" pitchFamily="18" charset="-122"/>
              </a:rPr>
              <a:t>晶体磷酸钙</a:t>
            </a:r>
          </a:p>
        </p:txBody>
      </p:sp>
      <p:sp>
        <p:nvSpPr>
          <p:cNvPr id="34" name="文本框 33"/>
          <p:cNvSpPr txBox="1"/>
          <p:nvPr/>
        </p:nvSpPr>
        <p:spPr>
          <a:xfrm>
            <a:off x="6670357" y="1234490"/>
            <a:ext cx="4781691" cy="1846580"/>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磷酸三钙（tricalcium phosphate），简称TCP。白色晶体</a:t>
            </a:r>
            <a:r>
              <a:rPr lang="zh-CN" sz="1600" dirty="0">
                <a:solidFill>
                  <a:schemeClr val="accent1"/>
                </a:solidFill>
                <a:latin typeface="思源黑体 CN Light" panose="020B0300000000000000" pitchFamily="34" charset="-122"/>
                <a:ea typeface="思源黑体 CN Light" panose="020B0300000000000000" pitchFamily="34" charset="-122"/>
              </a:rPr>
              <a:t>。</a:t>
            </a:r>
            <a:r>
              <a:rPr sz="1600" dirty="0">
                <a:solidFill>
                  <a:schemeClr val="accent1"/>
                </a:solidFill>
                <a:latin typeface="思源黑体 CN Light" panose="020B0300000000000000" pitchFamily="34" charset="-122"/>
                <a:ea typeface="思源黑体 CN Light" panose="020B0300000000000000" pitchFamily="34" charset="-122"/>
              </a:rPr>
              <a:t>是一种生物可吸收陶瓷材料,因其无机成分与骨相似,具有良好的生物相容性，植入机体后与骨直接融合，无任何局部炎性反应及全身毒副作用，是一种良好的骨修复材料。</a:t>
            </a:r>
          </a:p>
        </p:txBody>
      </p:sp>
      <p:sp>
        <p:nvSpPr>
          <p:cNvPr id="14" name="矩形 13"/>
          <p:cNvSpPr/>
          <p:nvPr/>
        </p:nvSpPr>
        <p:spPr>
          <a:xfrm>
            <a:off x="6669723" y="5653120"/>
            <a:ext cx="47639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 name="文本占位符 3"/>
          <p:cNvSpPr>
            <a:spLocks noGrp="1"/>
          </p:cNvSpPr>
          <p:nvPr>
            <p:ph type="body" sz="quarter" idx="13"/>
          </p:nvPr>
        </p:nvSpPr>
        <p:spPr/>
        <p:txBody>
          <a:bodyPr>
            <a:normAutofit fontScale="90000"/>
          </a:bodyPr>
          <a:lstStyle/>
          <a:p>
            <a:pPr marL="0" indent="0">
              <a:buNone/>
            </a:pPr>
            <a:r>
              <a:rPr lang="en-US" altLang="zh-CN" dirty="0"/>
              <a:t>2. </a:t>
            </a:r>
            <a:r>
              <a:rPr dirty="0"/>
              <a:t>主要研究内容</a:t>
            </a:r>
          </a:p>
        </p:txBody>
      </p:sp>
      <p:pic>
        <p:nvPicPr>
          <p:cNvPr id="11" name="图片 3"/>
          <p:cNvPicPr>
            <a:picLocks noChangeAspect="1"/>
          </p:cNvPicPr>
          <p:nvPr/>
        </p:nvPicPr>
        <p:blipFill>
          <a:blip r:embed="rId2"/>
          <a:stretch>
            <a:fillRect/>
          </a:stretch>
        </p:blipFill>
        <p:spPr>
          <a:xfrm>
            <a:off x="4550410" y="1538605"/>
            <a:ext cx="1143635" cy="1715770"/>
          </a:xfrm>
          <a:prstGeom prst="rect">
            <a:avLst/>
          </a:prstGeom>
          <a:noFill/>
          <a:ln>
            <a:noFill/>
          </a:ln>
        </p:spPr>
      </p:pic>
      <p:pic>
        <p:nvPicPr>
          <p:cNvPr id="9" name="图片 2"/>
          <p:cNvPicPr>
            <a:picLocks noChangeAspect="1"/>
          </p:cNvPicPr>
          <p:nvPr/>
        </p:nvPicPr>
        <p:blipFill>
          <a:blip r:embed="rId3"/>
          <a:stretch>
            <a:fillRect/>
          </a:stretch>
        </p:blipFill>
        <p:spPr>
          <a:xfrm>
            <a:off x="4550093" y="3847465"/>
            <a:ext cx="1523365" cy="1779270"/>
          </a:xfrm>
          <a:prstGeom prst="rect">
            <a:avLst/>
          </a:prstGeom>
          <a:noFill/>
          <a:ln>
            <a:noFill/>
          </a:ln>
        </p:spPr>
      </p:pic>
      <p:sp>
        <p:nvSpPr>
          <p:cNvPr id="2" name="文本框 1"/>
          <p:cNvSpPr txBox="1"/>
          <p:nvPr/>
        </p:nvSpPr>
        <p:spPr>
          <a:xfrm>
            <a:off x="6670357" y="3629075"/>
            <a:ext cx="4781691" cy="1846580"/>
          </a:xfrm>
          <a:prstGeom prst="rect">
            <a:avLst/>
          </a:prstGeom>
          <a:noFill/>
        </p:spPr>
        <p:txBody>
          <a:bodyPr wrap="square" lIns="0" tIns="0" rIns="0" bIns="0" rtlCol="0">
            <a:spAutoFit/>
          </a:bodyPr>
          <a:lstStyle/>
          <a:p>
            <a:pPr algn="just">
              <a:lnSpc>
                <a:spcPct val="150000"/>
              </a:lnSpc>
            </a:pPr>
            <a:r>
              <a:rPr sz="1600" dirty="0">
                <a:solidFill>
                  <a:schemeClr val="accent1"/>
                </a:solidFill>
                <a:latin typeface="思源黑体 CN Light" panose="020B0300000000000000" pitchFamily="34" charset="-122"/>
                <a:ea typeface="思源黑体 CN Light" panose="020B0300000000000000" pitchFamily="34" charset="-122"/>
              </a:rPr>
              <a:t>羟基磷灰石（hydroxyapatite）简称HA，由钙磷灰石自然矿物化而成。羟基磷灰石（HA）是大多数动物动物骨骼的主要无机组成成分，人的牙釉质中羟基磷灰石的含量约96Wt.%，骨头中也约占到69Wt.%。</a:t>
            </a:r>
            <a:r>
              <a:rPr sz="1600" dirty="0">
                <a:solidFill>
                  <a:schemeClr val="accent1"/>
                </a:solidFill>
                <a:latin typeface="思源黑体 CN Light" panose="020B0300000000000000" pitchFamily="34" charset="-122"/>
                <a:ea typeface="思源黑体 CN Light" panose="020B0300000000000000" pitchFamily="34" charset="-122"/>
                <a:sym typeface="+mn-ea"/>
              </a:rPr>
              <a:t>也可用人工的方式合成，应用于骨组织修复。</a:t>
            </a:r>
          </a:p>
        </p:txBody>
      </p:sp>
      <p:pic>
        <p:nvPicPr>
          <p:cNvPr id="21" name="图片 4"/>
          <p:cNvPicPr>
            <a:picLocks noChangeAspect="1"/>
          </p:cNvPicPr>
          <p:nvPr/>
        </p:nvPicPr>
        <p:blipFill>
          <a:blip r:embed="rId4"/>
          <a:srcRect r="48702"/>
          <a:stretch>
            <a:fillRect/>
          </a:stretch>
        </p:blipFill>
        <p:spPr>
          <a:xfrm>
            <a:off x="1166495" y="1441450"/>
            <a:ext cx="2693035" cy="1833245"/>
          </a:xfrm>
          <a:prstGeom prst="rect">
            <a:avLst/>
          </a:prstGeom>
          <a:noFill/>
          <a:ln>
            <a:noFill/>
          </a:ln>
        </p:spPr>
      </p:pic>
      <p:pic>
        <p:nvPicPr>
          <p:cNvPr id="3" name="图片 4"/>
          <p:cNvPicPr>
            <a:picLocks noChangeAspect="1"/>
          </p:cNvPicPr>
          <p:nvPr/>
        </p:nvPicPr>
        <p:blipFill>
          <a:blip r:embed="rId4"/>
          <a:srcRect l="52137"/>
          <a:stretch>
            <a:fillRect/>
          </a:stretch>
        </p:blipFill>
        <p:spPr>
          <a:xfrm>
            <a:off x="1166495" y="3775710"/>
            <a:ext cx="2703830" cy="1922780"/>
          </a:xfrm>
          <a:prstGeom prst="rect">
            <a:avLst/>
          </a:prstGeom>
          <a:noFill/>
          <a:ln>
            <a:noFill/>
          </a:ln>
        </p:spPr>
      </p:pic>
      <p:sp>
        <p:nvSpPr>
          <p:cNvPr id="7" name="矩形 6"/>
          <p:cNvSpPr/>
          <p:nvPr/>
        </p:nvSpPr>
        <p:spPr>
          <a:xfrm>
            <a:off x="6669723" y="3274410"/>
            <a:ext cx="47639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8" name="文本框 7"/>
          <p:cNvSpPr txBox="1"/>
          <p:nvPr/>
        </p:nvSpPr>
        <p:spPr>
          <a:xfrm>
            <a:off x="8246110" y="5475605"/>
            <a:ext cx="3205480" cy="645795"/>
          </a:xfrm>
          <a:prstGeom prst="rect">
            <a:avLst/>
          </a:prstGeom>
          <a:noFill/>
        </p:spPr>
        <p:txBody>
          <a:bodyPr wrap="square" lIns="0" tIns="0" rIns="0" bIns="0" rtlCol="0">
            <a:spAutoFit/>
          </a:bodyPr>
          <a:lstStyle/>
          <a:p>
            <a:pPr algn="just">
              <a:lnSpc>
                <a:spcPct val="150000"/>
              </a:lnSpc>
            </a:pPr>
            <a:r>
              <a:rPr lang="zh-CN" sz="2800" dirty="0">
                <a:gradFill>
                  <a:gsLst>
                    <a:gs pos="0">
                      <a:srgbClr val="FE4444"/>
                    </a:gs>
                    <a:gs pos="100000">
                      <a:srgbClr val="832B2B"/>
                    </a:gs>
                  </a:gsLst>
                  <a:lin scaled="0"/>
                </a:gradFill>
                <a:latin typeface="思源黑体 CN Light" panose="020B0300000000000000" pitchFamily="34" charset="-122"/>
                <a:ea typeface="思源黑体 CN Light" panose="020B0300000000000000" pitchFamily="34" charset="-122"/>
              </a:rPr>
              <a:t>生物吸收率低</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40,&quot;width&quot;:5669}"/>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7,&quot;width&quot;:7890}"/>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39,&quot;width&quot;:6647}"/>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5467bbb4-6918-4125-a9f5-78bdf32be838}"/>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我为母校送模板">
      <a:dk1>
        <a:srgbClr val="2A458C"/>
      </a:dk1>
      <a:lt1>
        <a:srgbClr val="FFFFFF"/>
      </a:lt1>
      <a:dk2>
        <a:srgbClr val="2A458C"/>
      </a:dk2>
      <a:lt2>
        <a:srgbClr val="FFFFFF"/>
      </a:lt2>
      <a:accent1>
        <a:srgbClr val="2A458C"/>
      </a:accent1>
      <a:accent2>
        <a:srgbClr val="ED5A63"/>
      </a:accent2>
      <a:accent3>
        <a:srgbClr val="A5A5A5"/>
      </a:accent3>
      <a:accent4>
        <a:srgbClr val="FFC000"/>
      </a:accent4>
      <a:accent5>
        <a:srgbClr val="5B9BD5"/>
      </a:accent5>
      <a:accent6>
        <a:srgbClr val="70AD47"/>
      </a:accent6>
      <a:hlink>
        <a:srgbClr val="0563C1"/>
      </a:hlink>
      <a:folHlink>
        <a:srgbClr val="954F72"/>
      </a:folHlink>
    </a:clrScheme>
    <a:fontScheme name="我为母校送模板">
      <a:majorFont>
        <a:latin typeface="思源宋体 CN Heavy"/>
        <a:ea typeface="思源宋体 CN Heavy"/>
        <a:cs typeface=""/>
      </a:majorFont>
      <a:minorFont>
        <a:latin typeface="思源宋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1299</Words>
  <Application>Microsoft Office PowerPoint</Application>
  <PresentationFormat>宽屏</PresentationFormat>
  <Paragraphs>220</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宋体</vt:lpstr>
      <vt:lpstr>微软雅黑</vt:lpstr>
      <vt:lpstr>思源宋体 CN Heavy</vt:lpstr>
      <vt:lpstr>思源宋体 CN Light</vt:lpstr>
      <vt:lpstr>思源黑体 CN Light</vt:lpstr>
      <vt:lpstr>等线</vt:lpstr>
      <vt:lpstr>黑体</vt:lpstr>
      <vt:lpstr>Arial</vt:lpstr>
      <vt:lpstr>Calibri</vt:lpstr>
      <vt:lpstr>Century Gothic</vt:lpstr>
      <vt:lpstr>Segoe UI</vt:lpstr>
      <vt:lpstr>Segoe UI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琦 陈</dc:creator>
  <cp:lastModifiedBy>Wang Tiansong</cp:lastModifiedBy>
  <cp:revision>140</cp:revision>
  <dcterms:created xsi:type="dcterms:W3CDTF">2018-12-27T07:14:00Z</dcterms:created>
  <dcterms:modified xsi:type="dcterms:W3CDTF">2023-01-01T18:01:07Z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2019-04-11T14:38:30.9047075Z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18946376-6830-4178-a51d-b682212a37f9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2052-11.1.0.9740</vt:lpwstr>
  </property>
</Properties>
</file>